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18288000" cy="10287000"/>
  <p:notesSz cx="6858000" cy="9144000"/>
  <p:embeddedFontLst>
    <p:embeddedFont>
      <p:font typeface="Canva Sans Bold" panose="020B0604020202020204" charset="0"/>
      <p:regular r:id="rId27"/>
    </p:embeddedFont>
    <p:embeddedFont>
      <p:font typeface="Effra" panose="02000506080000020004" pitchFamily="2" charset="0"/>
      <p:regular r:id="rId28"/>
    </p:embeddedFont>
    <p:embeddedFont>
      <p:font typeface="Helvetica" panose="020B0604020202020204" pitchFamily="34" charset="0"/>
      <p:regular r:id="rId29"/>
      <p:bold r:id="rId30"/>
      <p:italic r:id="rId31"/>
      <p:boldItalic r:id="rId32"/>
    </p:embeddedFont>
    <p:embeddedFont>
      <p:font typeface="Helvetica Bold" panose="020B0604020202020204" charset="0"/>
      <p:regular r:id="rId33"/>
    </p:embeddedFont>
    <p:embeddedFont>
      <p:font typeface="Marujo" panose="02000503000000000000" pitchFamily="2" charset="0"/>
      <p:regular r:id="rId3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B550579-8701-495E-A822-FA63EF719187}" v="28" dt="2025-07-01T17:37:58.64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83952" autoAdjust="0"/>
  </p:normalViewPr>
  <p:slideViewPr>
    <p:cSldViewPr>
      <p:cViewPr varScale="1">
        <p:scale>
          <a:sx n="51" d="100"/>
          <a:sy n="51" d="100"/>
        </p:scale>
        <p:origin x="70" y="65"/>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microsoft.com/office/2016/11/relationships/changesInfo" Target="changesInfos/changesInfo1.xml"/><Relationship Id="rId21" Type="http://schemas.openxmlformats.org/officeDocument/2006/relationships/slide" Target="slides/slide20.xml"/><Relationship Id="rId34"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atriz Neto" userId="56d8f017e7ce946f" providerId="LiveId" clId="{DB550579-8701-495E-A822-FA63EF719187}"/>
    <pc:docChg chg="undo custSel modSld sldOrd">
      <pc:chgData name="Beatriz Neto" userId="56d8f017e7ce946f" providerId="LiveId" clId="{DB550579-8701-495E-A822-FA63EF719187}" dt="2025-07-01T17:39:58.289" v="1179" actId="14100"/>
      <pc:docMkLst>
        <pc:docMk/>
      </pc:docMkLst>
      <pc:sldChg chg="modSp mod modNotesTx">
        <pc:chgData name="Beatriz Neto" userId="56d8f017e7ce946f" providerId="LiveId" clId="{DB550579-8701-495E-A822-FA63EF719187}" dt="2025-06-28T18:04:45.130" v="244" actId="20577"/>
        <pc:sldMkLst>
          <pc:docMk/>
          <pc:sldMk cId="0" sldId="256"/>
        </pc:sldMkLst>
        <pc:spChg chg="mod">
          <ac:chgData name="Beatriz Neto" userId="56d8f017e7ce946f" providerId="LiveId" clId="{DB550579-8701-495E-A822-FA63EF719187}" dt="2025-06-28T16:38:27.999" v="243" actId="403"/>
          <ac:spMkLst>
            <pc:docMk/>
            <pc:sldMk cId="0" sldId="256"/>
            <ac:spMk id="4" creationId="{00000000-0000-0000-0000-000000000000}"/>
          </ac:spMkLst>
        </pc:spChg>
        <pc:spChg chg="mod">
          <ac:chgData name="Beatriz Neto" userId="56d8f017e7ce946f" providerId="LiveId" clId="{DB550579-8701-495E-A822-FA63EF719187}" dt="2025-06-28T16:38:27.999" v="243" actId="403"/>
          <ac:spMkLst>
            <pc:docMk/>
            <pc:sldMk cId="0" sldId="256"/>
            <ac:spMk id="5" creationId="{00000000-0000-0000-0000-000000000000}"/>
          </ac:spMkLst>
        </pc:spChg>
        <pc:spChg chg="mod">
          <ac:chgData name="Beatriz Neto" userId="56d8f017e7ce946f" providerId="LiveId" clId="{DB550579-8701-495E-A822-FA63EF719187}" dt="2025-06-28T16:21:33.236" v="6" actId="2711"/>
          <ac:spMkLst>
            <pc:docMk/>
            <pc:sldMk cId="0" sldId="256"/>
            <ac:spMk id="11" creationId="{00000000-0000-0000-0000-000000000000}"/>
          </ac:spMkLst>
        </pc:spChg>
      </pc:sldChg>
      <pc:sldChg chg="modSp mod modNotes modNotesTx">
        <pc:chgData name="Beatriz Neto" userId="56d8f017e7ce946f" providerId="LiveId" clId="{DB550579-8701-495E-A822-FA63EF719187}" dt="2025-07-01T17:20:17.612" v="450" actId="1076"/>
        <pc:sldMkLst>
          <pc:docMk/>
          <pc:sldMk cId="0" sldId="257"/>
        </pc:sldMkLst>
        <pc:spChg chg="mod">
          <ac:chgData name="Beatriz Neto" userId="56d8f017e7ce946f" providerId="LiveId" clId="{DB550579-8701-495E-A822-FA63EF719187}" dt="2025-07-01T17:20:17.612" v="450" actId="1076"/>
          <ac:spMkLst>
            <pc:docMk/>
            <pc:sldMk cId="0" sldId="257"/>
            <ac:spMk id="22" creationId="{00000000-0000-0000-0000-000000000000}"/>
          </ac:spMkLst>
        </pc:spChg>
        <pc:spChg chg="mod">
          <ac:chgData name="Beatriz Neto" userId="56d8f017e7ce946f" providerId="LiveId" clId="{DB550579-8701-495E-A822-FA63EF719187}" dt="2025-06-28T16:21:51.852" v="9" actId="2711"/>
          <ac:spMkLst>
            <pc:docMk/>
            <pc:sldMk cId="0" sldId="257"/>
            <ac:spMk id="23" creationId="{00000000-0000-0000-0000-000000000000}"/>
          </ac:spMkLst>
        </pc:spChg>
        <pc:spChg chg="mod">
          <ac:chgData name="Beatriz Neto" userId="56d8f017e7ce946f" providerId="LiveId" clId="{DB550579-8701-495E-A822-FA63EF719187}" dt="2025-06-28T16:21:57.291" v="10" actId="2711"/>
          <ac:spMkLst>
            <pc:docMk/>
            <pc:sldMk cId="0" sldId="257"/>
            <ac:spMk id="24" creationId="{00000000-0000-0000-0000-000000000000}"/>
          </ac:spMkLst>
        </pc:spChg>
        <pc:spChg chg="mod">
          <ac:chgData name="Beatriz Neto" userId="56d8f017e7ce946f" providerId="LiveId" clId="{DB550579-8701-495E-A822-FA63EF719187}" dt="2025-06-28T16:22:02.525" v="11" actId="2711"/>
          <ac:spMkLst>
            <pc:docMk/>
            <pc:sldMk cId="0" sldId="257"/>
            <ac:spMk id="25" creationId="{00000000-0000-0000-0000-000000000000}"/>
          </ac:spMkLst>
        </pc:spChg>
        <pc:spChg chg="mod">
          <ac:chgData name="Beatriz Neto" userId="56d8f017e7ce946f" providerId="LiveId" clId="{DB550579-8701-495E-A822-FA63EF719187}" dt="2025-06-28T16:22:08.620" v="12" actId="2711"/>
          <ac:spMkLst>
            <pc:docMk/>
            <pc:sldMk cId="0" sldId="257"/>
            <ac:spMk id="26" creationId="{00000000-0000-0000-0000-000000000000}"/>
          </ac:spMkLst>
        </pc:spChg>
        <pc:spChg chg="mod">
          <ac:chgData name="Beatriz Neto" userId="56d8f017e7ce946f" providerId="LiveId" clId="{DB550579-8701-495E-A822-FA63EF719187}" dt="2025-06-28T16:21:40.482" v="7" actId="2711"/>
          <ac:spMkLst>
            <pc:docMk/>
            <pc:sldMk cId="0" sldId="257"/>
            <ac:spMk id="27" creationId="{00000000-0000-0000-0000-000000000000}"/>
          </ac:spMkLst>
        </pc:spChg>
        <pc:grpChg chg="mod">
          <ac:chgData name="Beatriz Neto" userId="56d8f017e7ce946f" providerId="LiveId" clId="{DB550579-8701-495E-A822-FA63EF719187}" dt="2025-07-01T17:20:13.595" v="449" actId="1037"/>
          <ac:grpSpMkLst>
            <pc:docMk/>
            <pc:sldMk cId="0" sldId="257"/>
            <ac:grpSpMk id="6" creationId="{00000000-0000-0000-0000-000000000000}"/>
          </ac:grpSpMkLst>
        </pc:grpChg>
      </pc:sldChg>
      <pc:sldChg chg="modSp mod modNotes modNotesTx">
        <pc:chgData name="Beatriz Neto" userId="56d8f017e7ce946f" providerId="LiveId" clId="{DB550579-8701-495E-A822-FA63EF719187}" dt="2025-07-01T17:21:08.007" v="484" actId="20577"/>
        <pc:sldMkLst>
          <pc:docMk/>
          <pc:sldMk cId="0" sldId="258"/>
        </pc:sldMkLst>
        <pc:spChg chg="mod">
          <ac:chgData name="Beatriz Neto" userId="56d8f017e7ce946f" providerId="LiveId" clId="{DB550579-8701-495E-A822-FA63EF719187}" dt="2025-06-28T16:22:18.277" v="13" actId="2711"/>
          <ac:spMkLst>
            <pc:docMk/>
            <pc:sldMk cId="0" sldId="258"/>
            <ac:spMk id="15" creationId="{00000000-0000-0000-0000-000000000000}"/>
          </ac:spMkLst>
        </pc:spChg>
        <pc:spChg chg="mod">
          <ac:chgData name="Beatriz Neto" userId="56d8f017e7ce946f" providerId="LiveId" clId="{DB550579-8701-495E-A822-FA63EF719187}" dt="2025-07-01T17:20:57.216" v="483" actId="14100"/>
          <ac:spMkLst>
            <pc:docMk/>
            <pc:sldMk cId="0" sldId="258"/>
            <ac:spMk id="16" creationId="{00000000-0000-0000-0000-000000000000}"/>
          </ac:spMkLst>
        </pc:spChg>
        <pc:spChg chg="mod">
          <ac:chgData name="Beatriz Neto" userId="56d8f017e7ce946f" providerId="LiveId" clId="{DB550579-8701-495E-A822-FA63EF719187}" dt="2025-06-28T16:22:30.482" v="15" actId="2711"/>
          <ac:spMkLst>
            <pc:docMk/>
            <pc:sldMk cId="0" sldId="258"/>
            <ac:spMk id="17" creationId="{00000000-0000-0000-0000-000000000000}"/>
          </ac:spMkLst>
        </pc:spChg>
        <pc:spChg chg="mod">
          <ac:chgData name="Beatriz Neto" userId="56d8f017e7ce946f" providerId="LiveId" clId="{DB550579-8701-495E-A822-FA63EF719187}" dt="2025-06-28T16:22:36.490" v="16" actId="2711"/>
          <ac:spMkLst>
            <pc:docMk/>
            <pc:sldMk cId="0" sldId="258"/>
            <ac:spMk id="18" creationId="{00000000-0000-0000-0000-000000000000}"/>
          </ac:spMkLst>
        </pc:spChg>
      </pc:sldChg>
      <pc:sldChg chg="modSp mod modNotes modNotesTx">
        <pc:chgData name="Beatriz Neto" userId="56d8f017e7ce946f" providerId="LiveId" clId="{DB550579-8701-495E-A822-FA63EF719187}" dt="2025-06-28T18:08:39.292" v="302" actId="20577"/>
        <pc:sldMkLst>
          <pc:docMk/>
          <pc:sldMk cId="0" sldId="259"/>
        </pc:sldMkLst>
        <pc:spChg chg="mod">
          <ac:chgData name="Beatriz Neto" userId="56d8f017e7ce946f" providerId="LiveId" clId="{DB550579-8701-495E-A822-FA63EF719187}" dt="2025-06-28T16:23:05.059" v="17" actId="2711"/>
          <ac:spMkLst>
            <pc:docMk/>
            <pc:sldMk cId="0" sldId="259"/>
            <ac:spMk id="12" creationId="{00000000-0000-0000-0000-000000000000}"/>
          </ac:spMkLst>
        </pc:spChg>
        <pc:spChg chg="mod">
          <ac:chgData name="Beatriz Neto" userId="56d8f017e7ce946f" providerId="LiveId" clId="{DB550579-8701-495E-A822-FA63EF719187}" dt="2025-06-28T16:23:13.401" v="18" actId="2711"/>
          <ac:spMkLst>
            <pc:docMk/>
            <pc:sldMk cId="0" sldId="259"/>
            <ac:spMk id="14" creationId="{00000000-0000-0000-0000-000000000000}"/>
          </ac:spMkLst>
        </pc:spChg>
        <pc:spChg chg="mod">
          <ac:chgData name="Beatriz Neto" userId="56d8f017e7ce946f" providerId="LiveId" clId="{DB550579-8701-495E-A822-FA63EF719187}" dt="2025-06-28T16:23:13.401" v="18" actId="2711"/>
          <ac:spMkLst>
            <pc:docMk/>
            <pc:sldMk cId="0" sldId="259"/>
            <ac:spMk id="15" creationId="{00000000-0000-0000-0000-000000000000}"/>
          </ac:spMkLst>
        </pc:spChg>
        <pc:spChg chg="mod">
          <ac:chgData name="Beatriz Neto" userId="56d8f017e7ce946f" providerId="LiveId" clId="{DB550579-8701-495E-A822-FA63EF719187}" dt="2025-06-28T16:23:13.401" v="18" actId="2711"/>
          <ac:spMkLst>
            <pc:docMk/>
            <pc:sldMk cId="0" sldId="259"/>
            <ac:spMk id="20" creationId="{00000000-0000-0000-0000-000000000000}"/>
          </ac:spMkLst>
        </pc:spChg>
        <pc:spChg chg="mod">
          <ac:chgData name="Beatriz Neto" userId="56d8f017e7ce946f" providerId="LiveId" clId="{DB550579-8701-495E-A822-FA63EF719187}" dt="2025-06-28T16:23:33.028" v="21" actId="313"/>
          <ac:spMkLst>
            <pc:docMk/>
            <pc:sldMk cId="0" sldId="259"/>
            <ac:spMk id="21" creationId="{00000000-0000-0000-0000-000000000000}"/>
          </ac:spMkLst>
        </pc:spChg>
      </pc:sldChg>
      <pc:sldChg chg="modSp mod ord modNotes modNotesTx">
        <pc:chgData name="Beatriz Neto" userId="56d8f017e7ce946f" providerId="LiveId" clId="{DB550579-8701-495E-A822-FA63EF719187}" dt="2025-07-01T17:24:02.433" v="502" actId="1076"/>
        <pc:sldMkLst>
          <pc:docMk/>
          <pc:sldMk cId="0" sldId="260"/>
        </pc:sldMkLst>
        <pc:spChg chg="mod">
          <ac:chgData name="Beatriz Neto" userId="56d8f017e7ce946f" providerId="LiveId" clId="{DB550579-8701-495E-A822-FA63EF719187}" dt="2025-06-28T16:24:01.880" v="24" actId="2711"/>
          <ac:spMkLst>
            <pc:docMk/>
            <pc:sldMk cId="0" sldId="260"/>
            <ac:spMk id="20" creationId="{00000000-0000-0000-0000-000000000000}"/>
          </ac:spMkLst>
        </pc:spChg>
        <pc:spChg chg="mod">
          <ac:chgData name="Beatriz Neto" userId="56d8f017e7ce946f" providerId="LiveId" clId="{DB550579-8701-495E-A822-FA63EF719187}" dt="2025-07-01T17:24:02.433" v="502" actId="1076"/>
          <ac:spMkLst>
            <pc:docMk/>
            <pc:sldMk cId="0" sldId="260"/>
            <ac:spMk id="21" creationId="{00000000-0000-0000-0000-000000000000}"/>
          </ac:spMkLst>
        </pc:spChg>
        <pc:spChg chg="mod">
          <ac:chgData name="Beatriz Neto" userId="56d8f017e7ce946f" providerId="LiveId" clId="{DB550579-8701-495E-A822-FA63EF719187}" dt="2025-06-28T16:23:47.956" v="23" actId="2711"/>
          <ac:spMkLst>
            <pc:docMk/>
            <pc:sldMk cId="0" sldId="260"/>
            <ac:spMk id="22" creationId="{00000000-0000-0000-0000-000000000000}"/>
          </ac:spMkLst>
        </pc:spChg>
      </pc:sldChg>
      <pc:sldChg chg="modSp mod modNotes modNotesTx">
        <pc:chgData name="Beatriz Neto" userId="56d8f017e7ce946f" providerId="LiveId" clId="{DB550579-8701-495E-A822-FA63EF719187}" dt="2025-06-28T18:08:14.570" v="290" actId="20577"/>
        <pc:sldMkLst>
          <pc:docMk/>
          <pc:sldMk cId="0" sldId="261"/>
        </pc:sldMkLst>
        <pc:spChg chg="mod">
          <ac:chgData name="Beatriz Neto" userId="56d8f017e7ce946f" providerId="LiveId" clId="{DB550579-8701-495E-A822-FA63EF719187}" dt="2025-06-28T16:24:13.587" v="26" actId="2711"/>
          <ac:spMkLst>
            <pc:docMk/>
            <pc:sldMk cId="0" sldId="261"/>
            <ac:spMk id="9" creationId="{00000000-0000-0000-0000-000000000000}"/>
          </ac:spMkLst>
        </pc:spChg>
        <pc:spChg chg="mod">
          <ac:chgData name="Beatriz Neto" userId="56d8f017e7ce946f" providerId="LiveId" clId="{DB550579-8701-495E-A822-FA63EF719187}" dt="2025-06-28T16:24:13.587" v="26" actId="2711"/>
          <ac:spMkLst>
            <pc:docMk/>
            <pc:sldMk cId="0" sldId="261"/>
            <ac:spMk id="10" creationId="{00000000-0000-0000-0000-000000000000}"/>
          </ac:spMkLst>
        </pc:spChg>
        <pc:spChg chg="mod">
          <ac:chgData name="Beatriz Neto" userId="56d8f017e7ce946f" providerId="LiveId" clId="{DB550579-8701-495E-A822-FA63EF719187}" dt="2025-06-28T16:24:13.587" v="26" actId="2711"/>
          <ac:spMkLst>
            <pc:docMk/>
            <pc:sldMk cId="0" sldId="261"/>
            <ac:spMk id="16" creationId="{00000000-0000-0000-0000-000000000000}"/>
          </ac:spMkLst>
        </pc:spChg>
        <pc:spChg chg="mod">
          <ac:chgData name="Beatriz Neto" userId="56d8f017e7ce946f" providerId="LiveId" clId="{DB550579-8701-495E-A822-FA63EF719187}" dt="2025-06-28T16:24:06.700" v="25" actId="2711"/>
          <ac:spMkLst>
            <pc:docMk/>
            <pc:sldMk cId="0" sldId="261"/>
            <ac:spMk id="17" creationId="{00000000-0000-0000-0000-000000000000}"/>
          </ac:spMkLst>
        </pc:spChg>
        <pc:spChg chg="mod">
          <ac:chgData name="Beatriz Neto" userId="56d8f017e7ce946f" providerId="LiveId" clId="{DB550579-8701-495E-A822-FA63EF719187}" dt="2025-06-28T16:24:13.587" v="26" actId="2711"/>
          <ac:spMkLst>
            <pc:docMk/>
            <pc:sldMk cId="0" sldId="261"/>
            <ac:spMk id="19" creationId="{00000000-0000-0000-0000-000000000000}"/>
          </ac:spMkLst>
        </pc:spChg>
        <pc:spChg chg="mod">
          <ac:chgData name="Beatriz Neto" userId="56d8f017e7ce946f" providerId="LiveId" clId="{DB550579-8701-495E-A822-FA63EF719187}" dt="2025-06-28T16:24:13.587" v="26" actId="2711"/>
          <ac:spMkLst>
            <pc:docMk/>
            <pc:sldMk cId="0" sldId="261"/>
            <ac:spMk id="21" creationId="{00000000-0000-0000-0000-000000000000}"/>
          </ac:spMkLst>
        </pc:spChg>
        <pc:spChg chg="mod">
          <ac:chgData name="Beatriz Neto" userId="56d8f017e7ce946f" providerId="LiveId" clId="{DB550579-8701-495E-A822-FA63EF719187}" dt="2025-06-28T16:24:13.587" v="26" actId="2711"/>
          <ac:spMkLst>
            <pc:docMk/>
            <pc:sldMk cId="0" sldId="261"/>
            <ac:spMk id="22" creationId="{00000000-0000-0000-0000-000000000000}"/>
          </ac:spMkLst>
        </pc:spChg>
        <pc:spChg chg="mod">
          <ac:chgData name="Beatriz Neto" userId="56d8f017e7ce946f" providerId="LiveId" clId="{DB550579-8701-495E-A822-FA63EF719187}" dt="2025-06-28T16:24:13.587" v="26" actId="2711"/>
          <ac:spMkLst>
            <pc:docMk/>
            <pc:sldMk cId="0" sldId="261"/>
            <ac:spMk id="23" creationId="{00000000-0000-0000-0000-000000000000}"/>
          </ac:spMkLst>
        </pc:spChg>
        <pc:spChg chg="mod">
          <ac:chgData name="Beatriz Neto" userId="56d8f017e7ce946f" providerId="LiveId" clId="{DB550579-8701-495E-A822-FA63EF719187}" dt="2025-06-28T16:24:13.587" v="26" actId="2711"/>
          <ac:spMkLst>
            <pc:docMk/>
            <pc:sldMk cId="0" sldId="261"/>
            <ac:spMk id="24" creationId="{00000000-0000-0000-0000-000000000000}"/>
          </ac:spMkLst>
        </pc:spChg>
        <pc:spChg chg="mod">
          <ac:chgData name="Beatriz Neto" userId="56d8f017e7ce946f" providerId="LiveId" clId="{DB550579-8701-495E-A822-FA63EF719187}" dt="2025-06-28T16:24:13.587" v="26" actId="2711"/>
          <ac:spMkLst>
            <pc:docMk/>
            <pc:sldMk cId="0" sldId="261"/>
            <ac:spMk id="25" creationId="{00000000-0000-0000-0000-000000000000}"/>
          </ac:spMkLst>
        </pc:spChg>
        <pc:spChg chg="mod">
          <ac:chgData name="Beatriz Neto" userId="56d8f017e7ce946f" providerId="LiveId" clId="{DB550579-8701-495E-A822-FA63EF719187}" dt="2025-06-28T16:24:20.754" v="27" actId="2711"/>
          <ac:spMkLst>
            <pc:docMk/>
            <pc:sldMk cId="0" sldId="261"/>
            <ac:spMk id="26" creationId="{00000000-0000-0000-0000-000000000000}"/>
          </ac:spMkLst>
        </pc:spChg>
        <pc:spChg chg="mod">
          <ac:chgData name="Beatriz Neto" userId="56d8f017e7ce946f" providerId="LiveId" clId="{DB550579-8701-495E-A822-FA63EF719187}" dt="2025-06-28T16:24:13.587" v="26" actId="2711"/>
          <ac:spMkLst>
            <pc:docMk/>
            <pc:sldMk cId="0" sldId="261"/>
            <ac:spMk id="27" creationId="{00000000-0000-0000-0000-000000000000}"/>
          </ac:spMkLst>
        </pc:spChg>
      </pc:sldChg>
      <pc:sldChg chg="modSp mod modNotes modNotesTx">
        <pc:chgData name="Beatriz Neto" userId="56d8f017e7ce946f" providerId="LiveId" clId="{DB550579-8701-495E-A822-FA63EF719187}" dt="2025-07-01T17:24:52.509" v="508" actId="33524"/>
        <pc:sldMkLst>
          <pc:docMk/>
          <pc:sldMk cId="0" sldId="262"/>
        </pc:sldMkLst>
        <pc:spChg chg="mod">
          <ac:chgData name="Beatriz Neto" userId="56d8f017e7ce946f" providerId="LiveId" clId="{DB550579-8701-495E-A822-FA63EF719187}" dt="2025-06-28T16:24:26.954" v="28" actId="2711"/>
          <ac:spMkLst>
            <pc:docMk/>
            <pc:sldMk cId="0" sldId="262"/>
            <ac:spMk id="13" creationId="{00000000-0000-0000-0000-000000000000}"/>
          </ac:spMkLst>
        </pc:spChg>
        <pc:spChg chg="mod">
          <ac:chgData name="Beatriz Neto" userId="56d8f017e7ce946f" providerId="LiveId" clId="{DB550579-8701-495E-A822-FA63EF719187}" dt="2025-07-01T17:24:52.509" v="508" actId="33524"/>
          <ac:spMkLst>
            <pc:docMk/>
            <pc:sldMk cId="0" sldId="262"/>
            <ac:spMk id="15" creationId="{00000000-0000-0000-0000-000000000000}"/>
          </ac:spMkLst>
        </pc:spChg>
        <pc:spChg chg="mod">
          <ac:chgData name="Beatriz Neto" userId="56d8f017e7ce946f" providerId="LiveId" clId="{DB550579-8701-495E-A822-FA63EF719187}" dt="2025-07-01T17:24:46.070" v="507" actId="1038"/>
          <ac:spMkLst>
            <pc:docMk/>
            <pc:sldMk cId="0" sldId="262"/>
            <ac:spMk id="16" creationId="{00000000-0000-0000-0000-000000000000}"/>
          </ac:spMkLst>
        </pc:spChg>
        <pc:spChg chg="mod">
          <ac:chgData name="Beatriz Neto" userId="56d8f017e7ce946f" providerId="LiveId" clId="{DB550579-8701-495E-A822-FA63EF719187}" dt="2025-07-01T17:24:46.070" v="507" actId="1038"/>
          <ac:spMkLst>
            <pc:docMk/>
            <pc:sldMk cId="0" sldId="262"/>
            <ac:spMk id="17" creationId="{00000000-0000-0000-0000-000000000000}"/>
          </ac:spMkLst>
        </pc:spChg>
        <pc:spChg chg="mod">
          <ac:chgData name="Beatriz Neto" userId="56d8f017e7ce946f" providerId="LiveId" clId="{DB550579-8701-495E-A822-FA63EF719187}" dt="2025-07-01T17:24:46.070" v="507" actId="1038"/>
          <ac:spMkLst>
            <pc:docMk/>
            <pc:sldMk cId="0" sldId="262"/>
            <ac:spMk id="18" creationId="{00000000-0000-0000-0000-000000000000}"/>
          </ac:spMkLst>
        </pc:spChg>
        <pc:spChg chg="mod">
          <ac:chgData name="Beatriz Neto" userId="56d8f017e7ce946f" providerId="LiveId" clId="{DB550579-8701-495E-A822-FA63EF719187}" dt="2025-07-01T17:24:46.070" v="507" actId="1038"/>
          <ac:spMkLst>
            <pc:docMk/>
            <pc:sldMk cId="0" sldId="262"/>
            <ac:spMk id="19" creationId="{00000000-0000-0000-0000-000000000000}"/>
          </ac:spMkLst>
        </pc:spChg>
        <pc:spChg chg="mod">
          <ac:chgData name="Beatriz Neto" userId="56d8f017e7ce946f" providerId="LiveId" clId="{DB550579-8701-495E-A822-FA63EF719187}" dt="2025-07-01T17:24:46.070" v="507" actId="1038"/>
          <ac:spMkLst>
            <pc:docMk/>
            <pc:sldMk cId="0" sldId="262"/>
            <ac:spMk id="20" creationId="{00000000-0000-0000-0000-000000000000}"/>
          </ac:spMkLst>
        </pc:spChg>
        <pc:spChg chg="mod">
          <ac:chgData name="Beatriz Neto" userId="56d8f017e7ce946f" providerId="LiveId" clId="{DB550579-8701-495E-A822-FA63EF719187}" dt="2025-06-28T16:25:22.892" v="33" actId="2711"/>
          <ac:spMkLst>
            <pc:docMk/>
            <pc:sldMk cId="0" sldId="262"/>
            <ac:spMk id="21" creationId="{00000000-0000-0000-0000-000000000000}"/>
          </ac:spMkLst>
        </pc:spChg>
        <pc:spChg chg="mod">
          <ac:chgData name="Beatriz Neto" userId="56d8f017e7ce946f" providerId="LiveId" clId="{DB550579-8701-495E-A822-FA63EF719187}" dt="2025-06-28T16:25:22.892" v="33" actId="2711"/>
          <ac:spMkLst>
            <pc:docMk/>
            <pc:sldMk cId="0" sldId="262"/>
            <ac:spMk id="22" creationId="{00000000-0000-0000-0000-000000000000}"/>
          </ac:spMkLst>
        </pc:spChg>
        <pc:spChg chg="mod">
          <ac:chgData name="Beatriz Neto" userId="56d8f017e7ce946f" providerId="LiveId" clId="{DB550579-8701-495E-A822-FA63EF719187}" dt="2025-06-28T16:25:22.892" v="33" actId="2711"/>
          <ac:spMkLst>
            <pc:docMk/>
            <pc:sldMk cId="0" sldId="262"/>
            <ac:spMk id="23" creationId="{00000000-0000-0000-0000-000000000000}"/>
          </ac:spMkLst>
        </pc:spChg>
        <pc:spChg chg="mod">
          <ac:chgData name="Beatriz Neto" userId="56d8f017e7ce946f" providerId="LiveId" clId="{DB550579-8701-495E-A822-FA63EF719187}" dt="2025-06-28T16:24:49.905" v="30" actId="1076"/>
          <ac:spMkLst>
            <pc:docMk/>
            <pc:sldMk cId="0" sldId="262"/>
            <ac:spMk id="24" creationId="{00000000-0000-0000-0000-000000000000}"/>
          </ac:spMkLst>
        </pc:spChg>
      </pc:sldChg>
      <pc:sldChg chg="modSp mod modNotes modNotesTx">
        <pc:chgData name="Beatriz Neto" userId="56d8f017e7ce946f" providerId="LiveId" clId="{DB550579-8701-495E-A822-FA63EF719187}" dt="2025-07-01T17:25:15.925" v="534" actId="20577"/>
        <pc:sldMkLst>
          <pc:docMk/>
          <pc:sldMk cId="0" sldId="263"/>
        </pc:sldMkLst>
        <pc:spChg chg="mod">
          <ac:chgData name="Beatriz Neto" userId="56d8f017e7ce946f" providerId="LiveId" clId="{DB550579-8701-495E-A822-FA63EF719187}" dt="2025-06-28T16:25:34.532" v="34" actId="2711"/>
          <ac:spMkLst>
            <pc:docMk/>
            <pc:sldMk cId="0" sldId="263"/>
            <ac:spMk id="15" creationId="{00000000-0000-0000-0000-000000000000}"/>
          </ac:spMkLst>
        </pc:spChg>
        <pc:spChg chg="mod">
          <ac:chgData name="Beatriz Neto" userId="56d8f017e7ce946f" providerId="LiveId" clId="{DB550579-8701-495E-A822-FA63EF719187}" dt="2025-07-01T17:25:15.925" v="534" actId="20577"/>
          <ac:spMkLst>
            <pc:docMk/>
            <pc:sldMk cId="0" sldId="263"/>
            <ac:spMk id="17" creationId="{00000000-0000-0000-0000-000000000000}"/>
          </ac:spMkLst>
        </pc:spChg>
        <pc:spChg chg="mod">
          <ac:chgData name="Beatriz Neto" userId="56d8f017e7ce946f" providerId="LiveId" clId="{DB550579-8701-495E-A822-FA63EF719187}" dt="2025-06-28T16:25:40.592" v="35" actId="2711"/>
          <ac:spMkLst>
            <pc:docMk/>
            <pc:sldMk cId="0" sldId="263"/>
            <ac:spMk id="18" creationId="{00000000-0000-0000-0000-000000000000}"/>
          </ac:spMkLst>
        </pc:spChg>
        <pc:spChg chg="mod">
          <ac:chgData name="Beatriz Neto" userId="56d8f017e7ce946f" providerId="LiveId" clId="{DB550579-8701-495E-A822-FA63EF719187}" dt="2025-06-28T16:25:40.592" v="35" actId="2711"/>
          <ac:spMkLst>
            <pc:docMk/>
            <pc:sldMk cId="0" sldId="263"/>
            <ac:spMk id="19" creationId="{00000000-0000-0000-0000-000000000000}"/>
          </ac:spMkLst>
        </pc:spChg>
      </pc:sldChg>
      <pc:sldChg chg="modSp mod modNotes modNotesTx">
        <pc:chgData name="Beatriz Neto" userId="56d8f017e7ce946f" providerId="LiveId" clId="{DB550579-8701-495E-A822-FA63EF719187}" dt="2025-07-01T17:26:51.259" v="768" actId="20577"/>
        <pc:sldMkLst>
          <pc:docMk/>
          <pc:sldMk cId="0" sldId="264"/>
        </pc:sldMkLst>
        <pc:spChg chg="mod">
          <ac:chgData name="Beatriz Neto" userId="56d8f017e7ce946f" providerId="LiveId" clId="{DB550579-8701-495E-A822-FA63EF719187}" dt="2025-06-28T16:25:58.586" v="38" actId="2711"/>
          <ac:spMkLst>
            <pc:docMk/>
            <pc:sldMk cId="0" sldId="264"/>
            <ac:spMk id="13" creationId="{00000000-0000-0000-0000-000000000000}"/>
          </ac:spMkLst>
        </pc:spChg>
        <pc:spChg chg="mod">
          <ac:chgData name="Beatriz Neto" userId="56d8f017e7ce946f" providerId="LiveId" clId="{DB550579-8701-495E-A822-FA63EF719187}" dt="2025-06-28T16:38:12.346" v="242" actId="1076"/>
          <ac:spMkLst>
            <pc:docMk/>
            <pc:sldMk cId="0" sldId="264"/>
            <ac:spMk id="14" creationId="{00000000-0000-0000-0000-000000000000}"/>
          </ac:spMkLst>
        </pc:spChg>
        <pc:spChg chg="mod">
          <ac:chgData name="Beatriz Neto" userId="56d8f017e7ce946f" providerId="LiveId" clId="{DB550579-8701-495E-A822-FA63EF719187}" dt="2025-06-28T16:26:02.325" v="39" actId="2711"/>
          <ac:spMkLst>
            <pc:docMk/>
            <pc:sldMk cId="0" sldId="264"/>
            <ac:spMk id="15" creationId="{00000000-0000-0000-0000-000000000000}"/>
          </ac:spMkLst>
        </pc:spChg>
      </pc:sldChg>
      <pc:sldChg chg="delSp modSp mod modNotes modNotesTx">
        <pc:chgData name="Beatriz Neto" userId="56d8f017e7ce946f" providerId="LiveId" clId="{DB550579-8701-495E-A822-FA63EF719187}" dt="2025-07-01T17:27:20.138" v="827" actId="20577"/>
        <pc:sldMkLst>
          <pc:docMk/>
          <pc:sldMk cId="0" sldId="265"/>
        </pc:sldMkLst>
        <pc:spChg chg="mod">
          <ac:chgData name="Beatriz Neto" userId="56d8f017e7ce946f" providerId="LiveId" clId="{DB550579-8701-495E-A822-FA63EF719187}" dt="2025-06-28T16:26:32.244" v="43" actId="2711"/>
          <ac:spMkLst>
            <pc:docMk/>
            <pc:sldMk cId="0" sldId="265"/>
            <ac:spMk id="14" creationId="{00000000-0000-0000-0000-000000000000}"/>
          </ac:spMkLst>
        </pc:spChg>
        <pc:spChg chg="mod">
          <ac:chgData name="Beatriz Neto" userId="56d8f017e7ce946f" providerId="LiveId" clId="{DB550579-8701-495E-A822-FA63EF719187}" dt="2025-06-28T16:26:32.244" v="43" actId="2711"/>
          <ac:spMkLst>
            <pc:docMk/>
            <pc:sldMk cId="0" sldId="265"/>
            <ac:spMk id="16" creationId="{00000000-0000-0000-0000-000000000000}"/>
          </ac:spMkLst>
        </pc:spChg>
        <pc:spChg chg="mod">
          <ac:chgData name="Beatriz Neto" userId="56d8f017e7ce946f" providerId="LiveId" clId="{DB550579-8701-495E-A822-FA63EF719187}" dt="2025-06-28T16:26:32.244" v="43" actId="2711"/>
          <ac:spMkLst>
            <pc:docMk/>
            <pc:sldMk cId="0" sldId="265"/>
            <ac:spMk id="18" creationId="{00000000-0000-0000-0000-000000000000}"/>
          </ac:spMkLst>
        </pc:spChg>
        <pc:spChg chg="mod">
          <ac:chgData name="Beatriz Neto" userId="56d8f017e7ce946f" providerId="LiveId" clId="{DB550579-8701-495E-A822-FA63EF719187}" dt="2025-06-28T16:26:32.244" v="43" actId="2711"/>
          <ac:spMkLst>
            <pc:docMk/>
            <pc:sldMk cId="0" sldId="265"/>
            <ac:spMk id="21" creationId="{00000000-0000-0000-0000-000000000000}"/>
          </ac:spMkLst>
        </pc:spChg>
        <pc:spChg chg="del mod">
          <ac:chgData name="Beatriz Neto" userId="56d8f017e7ce946f" providerId="LiveId" clId="{DB550579-8701-495E-A822-FA63EF719187}" dt="2025-07-01T17:27:00.499" v="770" actId="478"/>
          <ac:spMkLst>
            <pc:docMk/>
            <pc:sldMk cId="0" sldId="265"/>
            <ac:spMk id="26" creationId="{00000000-0000-0000-0000-000000000000}"/>
          </ac:spMkLst>
        </pc:spChg>
        <pc:spChg chg="mod">
          <ac:chgData name="Beatriz Neto" userId="56d8f017e7ce946f" providerId="LiveId" clId="{DB550579-8701-495E-A822-FA63EF719187}" dt="2025-06-28T16:26:32.244" v="43" actId="2711"/>
          <ac:spMkLst>
            <pc:docMk/>
            <pc:sldMk cId="0" sldId="265"/>
            <ac:spMk id="33" creationId="{00000000-0000-0000-0000-000000000000}"/>
          </ac:spMkLst>
        </pc:spChg>
        <pc:spChg chg="mod">
          <ac:chgData name="Beatriz Neto" userId="56d8f017e7ce946f" providerId="LiveId" clId="{DB550579-8701-495E-A822-FA63EF719187}" dt="2025-06-28T16:26:32.244" v="43" actId="2711"/>
          <ac:spMkLst>
            <pc:docMk/>
            <pc:sldMk cId="0" sldId="265"/>
            <ac:spMk id="37" creationId="{00000000-0000-0000-0000-000000000000}"/>
          </ac:spMkLst>
        </pc:spChg>
        <pc:spChg chg="mod">
          <ac:chgData name="Beatriz Neto" userId="56d8f017e7ce946f" providerId="LiveId" clId="{DB550579-8701-495E-A822-FA63EF719187}" dt="2025-06-28T16:37:47.420" v="236" actId="403"/>
          <ac:spMkLst>
            <pc:docMk/>
            <pc:sldMk cId="0" sldId="265"/>
            <ac:spMk id="41" creationId="{00000000-0000-0000-0000-000000000000}"/>
          </ac:spMkLst>
        </pc:spChg>
        <pc:spChg chg="mod">
          <ac:chgData name="Beatriz Neto" userId="56d8f017e7ce946f" providerId="LiveId" clId="{DB550579-8701-495E-A822-FA63EF719187}" dt="2025-06-28T16:26:32.244" v="43" actId="2711"/>
          <ac:spMkLst>
            <pc:docMk/>
            <pc:sldMk cId="0" sldId="265"/>
            <ac:spMk id="42" creationId="{00000000-0000-0000-0000-000000000000}"/>
          </ac:spMkLst>
        </pc:spChg>
        <pc:spChg chg="mod">
          <ac:chgData name="Beatriz Neto" userId="56d8f017e7ce946f" providerId="LiveId" clId="{DB550579-8701-495E-A822-FA63EF719187}" dt="2025-06-28T16:38:06.222" v="241" actId="2711"/>
          <ac:spMkLst>
            <pc:docMk/>
            <pc:sldMk cId="0" sldId="265"/>
            <ac:spMk id="43" creationId="{00000000-0000-0000-0000-000000000000}"/>
          </ac:spMkLst>
        </pc:spChg>
        <pc:spChg chg="del mod">
          <ac:chgData name="Beatriz Neto" userId="56d8f017e7ce946f" providerId="LiveId" clId="{DB550579-8701-495E-A822-FA63EF719187}" dt="2025-07-01T17:27:02.374" v="771" actId="478"/>
          <ac:spMkLst>
            <pc:docMk/>
            <pc:sldMk cId="0" sldId="265"/>
            <ac:spMk id="44" creationId="{00000000-0000-0000-0000-000000000000}"/>
          </ac:spMkLst>
        </pc:spChg>
        <pc:grpChg chg="del">
          <ac:chgData name="Beatriz Neto" userId="56d8f017e7ce946f" providerId="LiveId" clId="{DB550579-8701-495E-A822-FA63EF719187}" dt="2025-07-01T17:26:58.996" v="769" actId="478"/>
          <ac:grpSpMkLst>
            <pc:docMk/>
            <pc:sldMk cId="0" sldId="265"/>
            <ac:grpSpMk id="23" creationId="{00000000-0000-0000-0000-000000000000}"/>
          </ac:grpSpMkLst>
        </pc:grpChg>
      </pc:sldChg>
      <pc:sldChg chg="delSp modSp mod modNotes modNotesTx">
        <pc:chgData name="Beatriz Neto" userId="56d8f017e7ce946f" providerId="LiveId" clId="{DB550579-8701-495E-A822-FA63EF719187}" dt="2025-07-01T17:27:43.917" v="844" actId="1076"/>
        <pc:sldMkLst>
          <pc:docMk/>
          <pc:sldMk cId="0" sldId="266"/>
        </pc:sldMkLst>
        <pc:spChg chg="mod">
          <ac:chgData name="Beatriz Neto" userId="56d8f017e7ce946f" providerId="LiveId" clId="{DB550579-8701-495E-A822-FA63EF719187}" dt="2025-07-01T17:27:43.917" v="844" actId="1076"/>
          <ac:spMkLst>
            <pc:docMk/>
            <pc:sldMk cId="0" sldId="266"/>
            <ac:spMk id="18" creationId="{00000000-0000-0000-0000-000000000000}"/>
          </ac:spMkLst>
        </pc:spChg>
        <pc:spChg chg="mod">
          <ac:chgData name="Beatriz Neto" userId="56d8f017e7ce946f" providerId="LiveId" clId="{DB550579-8701-495E-A822-FA63EF719187}" dt="2025-06-28T16:26:44.696" v="45" actId="2711"/>
          <ac:spMkLst>
            <pc:docMk/>
            <pc:sldMk cId="0" sldId="266"/>
            <ac:spMk id="19" creationId="{00000000-0000-0000-0000-000000000000}"/>
          </ac:spMkLst>
        </pc:spChg>
        <pc:spChg chg="mod">
          <ac:chgData name="Beatriz Neto" userId="56d8f017e7ce946f" providerId="LiveId" clId="{DB550579-8701-495E-A822-FA63EF719187}" dt="2025-07-01T17:27:35.221" v="843" actId="1037"/>
          <ac:spMkLst>
            <pc:docMk/>
            <pc:sldMk cId="0" sldId="266"/>
            <ac:spMk id="20" creationId="{00000000-0000-0000-0000-000000000000}"/>
          </ac:spMkLst>
        </pc:spChg>
        <pc:spChg chg="mod">
          <ac:chgData name="Beatriz Neto" userId="56d8f017e7ce946f" providerId="LiveId" clId="{DB550579-8701-495E-A822-FA63EF719187}" dt="2025-06-28T16:27:23.317" v="52" actId="1076"/>
          <ac:spMkLst>
            <pc:docMk/>
            <pc:sldMk cId="0" sldId="266"/>
            <ac:spMk id="21" creationId="{00000000-0000-0000-0000-000000000000}"/>
          </ac:spMkLst>
        </pc:spChg>
        <pc:spChg chg="mod">
          <ac:chgData name="Beatriz Neto" userId="56d8f017e7ce946f" providerId="LiveId" clId="{DB550579-8701-495E-A822-FA63EF719187}" dt="2025-06-28T16:26:44.696" v="45" actId="2711"/>
          <ac:spMkLst>
            <pc:docMk/>
            <pc:sldMk cId="0" sldId="266"/>
            <ac:spMk id="23" creationId="{00000000-0000-0000-0000-000000000000}"/>
          </ac:spMkLst>
        </pc:spChg>
        <pc:spChg chg="mod">
          <ac:chgData name="Beatriz Neto" userId="56d8f017e7ce946f" providerId="LiveId" clId="{DB550579-8701-495E-A822-FA63EF719187}" dt="2025-06-28T16:26:49.511" v="46" actId="1076"/>
          <ac:spMkLst>
            <pc:docMk/>
            <pc:sldMk cId="0" sldId="266"/>
            <ac:spMk id="26" creationId="{00000000-0000-0000-0000-000000000000}"/>
          </ac:spMkLst>
        </pc:spChg>
        <pc:spChg chg="mod">
          <ac:chgData name="Beatriz Neto" userId="56d8f017e7ce946f" providerId="LiveId" clId="{DB550579-8701-495E-A822-FA63EF719187}" dt="2025-06-28T16:26:44.696" v="45" actId="2711"/>
          <ac:spMkLst>
            <pc:docMk/>
            <pc:sldMk cId="0" sldId="266"/>
            <ac:spMk id="28" creationId="{00000000-0000-0000-0000-000000000000}"/>
          </ac:spMkLst>
        </pc:spChg>
        <pc:spChg chg="mod">
          <ac:chgData name="Beatriz Neto" userId="56d8f017e7ce946f" providerId="LiveId" clId="{DB550579-8701-495E-A822-FA63EF719187}" dt="2025-06-28T16:26:44.696" v="45" actId="2711"/>
          <ac:spMkLst>
            <pc:docMk/>
            <pc:sldMk cId="0" sldId="266"/>
            <ac:spMk id="29" creationId="{00000000-0000-0000-0000-000000000000}"/>
          </ac:spMkLst>
        </pc:spChg>
      </pc:sldChg>
      <pc:sldChg chg="delSp modSp mod modNotes modNotesTx">
        <pc:chgData name="Beatriz Neto" userId="56d8f017e7ce946f" providerId="LiveId" clId="{DB550579-8701-495E-A822-FA63EF719187}" dt="2025-06-28T18:09:37.350" v="327" actId="20577"/>
        <pc:sldMkLst>
          <pc:docMk/>
          <pc:sldMk cId="0" sldId="267"/>
        </pc:sldMkLst>
        <pc:spChg chg="mod">
          <ac:chgData name="Beatriz Neto" userId="56d8f017e7ce946f" providerId="LiveId" clId="{DB550579-8701-495E-A822-FA63EF719187}" dt="2025-06-28T16:27:32.208" v="55" actId="1076"/>
          <ac:spMkLst>
            <pc:docMk/>
            <pc:sldMk cId="0" sldId="267"/>
            <ac:spMk id="21" creationId="{00000000-0000-0000-0000-000000000000}"/>
          </ac:spMkLst>
        </pc:spChg>
        <pc:spChg chg="mod">
          <ac:chgData name="Beatriz Neto" userId="56d8f017e7ce946f" providerId="LiveId" clId="{DB550579-8701-495E-A822-FA63EF719187}" dt="2025-06-28T16:27:28.488" v="54" actId="1076"/>
          <ac:spMkLst>
            <pc:docMk/>
            <pc:sldMk cId="0" sldId="267"/>
            <ac:spMk id="22" creationId="{00000000-0000-0000-0000-000000000000}"/>
          </ac:spMkLst>
        </pc:spChg>
        <pc:spChg chg="mod">
          <ac:chgData name="Beatriz Neto" userId="56d8f017e7ce946f" providerId="LiveId" clId="{DB550579-8701-495E-A822-FA63EF719187}" dt="2025-06-28T16:29:33.863" v="95" actId="2711"/>
          <ac:spMkLst>
            <pc:docMk/>
            <pc:sldMk cId="0" sldId="267"/>
            <ac:spMk id="23" creationId="{00000000-0000-0000-0000-000000000000}"/>
          </ac:spMkLst>
        </pc:spChg>
        <pc:spChg chg="mod">
          <ac:chgData name="Beatriz Neto" userId="56d8f017e7ce946f" providerId="LiveId" clId="{DB550579-8701-495E-A822-FA63EF719187}" dt="2025-06-28T16:29:40.523" v="97" actId="2711"/>
          <ac:spMkLst>
            <pc:docMk/>
            <pc:sldMk cId="0" sldId="267"/>
            <ac:spMk id="24" creationId="{00000000-0000-0000-0000-000000000000}"/>
          </ac:spMkLst>
        </pc:spChg>
        <pc:spChg chg="mod">
          <ac:chgData name="Beatriz Neto" userId="56d8f017e7ce946f" providerId="LiveId" clId="{DB550579-8701-495E-A822-FA63EF719187}" dt="2025-06-28T16:29:37.452" v="96" actId="2711"/>
          <ac:spMkLst>
            <pc:docMk/>
            <pc:sldMk cId="0" sldId="267"/>
            <ac:spMk id="25" creationId="{00000000-0000-0000-0000-000000000000}"/>
          </ac:spMkLst>
        </pc:spChg>
        <pc:spChg chg="mod">
          <ac:chgData name="Beatriz Neto" userId="56d8f017e7ce946f" providerId="LiveId" clId="{DB550579-8701-495E-A822-FA63EF719187}" dt="2025-06-28T16:27:02.541" v="48" actId="2711"/>
          <ac:spMkLst>
            <pc:docMk/>
            <pc:sldMk cId="0" sldId="267"/>
            <ac:spMk id="26" creationId="{00000000-0000-0000-0000-000000000000}"/>
          </ac:spMkLst>
        </pc:spChg>
        <pc:spChg chg="mod">
          <ac:chgData name="Beatriz Neto" userId="56d8f017e7ce946f" providerId="LiveId" clId="{DB550579-8701-495E-A822-FA63EF719187}" dt="2025-06-28T16:27:02.541" v="48" actId="2711"/>
          <ac:spMkLst>
            <pc:docMk/>
            <pc:sldMk cId="0" sldId="267"/>
            <ac:spMk id="27" creationId="{00000000-0000-0000-0000-000000000000}"/>
          </ac:spMkLst>
        </pc:spChg>
        <pc:spChg chg="mod">
          <ac:chgData name="Beatriz Neto" userId="56d8f017e7ce946f" providerId="LiveId" clId="{DB550579-8701-495E-A822-FA63EF719187}" dt="2025-06-28T16:27:02.541" v="48" actId="2711"/>
          <ac:spMkLst>
            <pc:docMk/>
            <pc:sldMk cId="0" sldId="267"/>
            <ac:spMk id="29" creationId="{00000000-0000-0000-0000-000000000000}"/>
          </ac:spMkLst>
        </pc:spChg>
        <pc:spChg chg="mod">
          <ac:chgData name="Beatriz Neto" userId="56d8f017e7ce946f" providerId="LiveId" clId="{DB550579-8701-495E-A822-FA63EF719187}" dt="2025-06-28T16:27:02.541" v="48" actId="2711"/>
          <ac:spMkLst>
            <pc:docMk/>
            <pc:sldMk cId="0" sldId="267"/>
            <ac:spMk id="30" creationId="{00000000-0000-0000-0000-000000000000}"/>
          </ac:spMkLst>
        </pc:spChg>
        <pc:spChg chg="mod">
          <ac:chgData name="Beatriz Neto" userId="56d8f017e7ce946f" providerId="LiveId" clId="{DB550579-8701-495E-A822-FA63EF719187}" dt="2025-06-28T16:27:02.541" v="48" actId="2711"/>
          <ac:spMkLst>
            <pc:docMk/>
            <pc:sldMk cId="0" sldId="267"/>
            <ac:spMk id="33" creationId="{00000000-0000-0000-0000-000000000000}"/>
          </ac:spMkLst>
        </pc:spChg>
        <pc:spChg chg="mod">
          <ac:chgData name="Beatriz Neto" userId="56d8f017e7ce946f" providerId="LiveId" clId="{DB550579-8701-495E-A822-FA63EF719187}" dt="2025-06-28T16:27:02.541" v="48" actId="2711"/>
          <ac:spMkLst>
            <pc:docMk/>
            <pc:sldMk cId="0" sldId="267"/>
            <ac:spMk id="35" creationId="{00000000-0000-0000-0000-000000000000}"/>
          </ac:spMkLst>
        </pc:spChg>
        <pc:spChg chg="mod">
          <ac:chgData name="Beatriz Neto" userId="56d8f017e7ce946f" providerId="LiveId" clId="{DB550579-8701-495E-A822-FA63EF719187}" dt="2025-06-28T16:27:02.541" v="48" actId="2711"/>
          <ac:spMkLst>
            <pc:docMk/>
            <pc:sldMk cId="0" sldId="267"/>
            <ac:spMk id="36" creationId="{00000000-0000-0000-0000-000000000000}"/>
          </ac:spMkLst>
        </pc:spChg>
        <pc:spChg chg="mod">
          <ac:chgData name="Beatriz Neto" userId="56d8f017e7ce946f" providerId="LiveId" clId="{DB550579-8701-495E-A822-FA63EF719187}" dt="2025-06-28T16:27:02.541" v="48" actId="2711"/>
          <ac:spMkLst>
            <pc:docMk/>
            <pc:sldMk cId="0" sldId="267"/>
            <ac:spMk id="38" creationId="{00000000-0000-0000-0000-000000000000}"/>
          </ac:spMkLst>
        </pc:spChg>
        <pc:spChg chg="mod">
          <ac:chgData name="Beatriz Neto" userId="56d8f017e7ce946f" providerId="LiveId" clId="{DB550579-8701-495E-A822-FA63EF719187}" dt="2025-06-28T16:27:02.541" v="48" actId="2711"/>
          <ac:spMkLst>
            <pc:docMk/>
            <pc:sldMk cId="0" sldId="267"/>
            <ac:spMk id="39" creationId="{00000000-0000-0000-0000-000000000000}"/>
          </ac:spMkLst>
        </pc:spChg>
        <pc:grpChg chg="mod">
          <ac:chgData name="Beatriz Neto" userId="56d8f017e7ce946f" providerId="LiveId" clId="{DB550579-8701-495E-A822-FA63EF719187}" dt="2025-06-28T16:27:54.406" v="68" actId="1076"/>
          <ac:grpSpMkLst>
            <pc:docMk/>
            <pc:sldMk cId="0" sldId="267"/>
            <ac:grpSpMk id="31" creationId="{00000000-0000-0000-0000-000000000000}"/>
          </ac:grpSpMkLst>
        </pc:grpChg>
        <pc:grpChg chg="mod">
          <ac:chgData name="Beatriz Neto" userId="56d8f017e7ce946f" providerId="LiveId" clId="{DB550579-8701-495E-A822-FA63EF719187}" dt="2025-06-28T16:27:44.445" v="67" actId="1076"/>
          <ac:grpSpMkLst>
            <pc:docMk/>
            <pc:sldMk cId="0" sldId="267"/>
            <ac:grpSpMk id="34" creationId="{00000000-0000-0000-0000-000000000000}"/>
          </ac:grpSpMkLst>
        </pc:grpChg>
        <pc:grpChg chg="mod">
          <ac:chgData name="Beatriz Neto" userId="56d8f017e7ce946f" providerId="LiveId" clId="{DB550579-8701-495E-A822-FA63EF719187}" dt="2025-06-28T16:27:40.573" v="66" actId="1076"/>
          <ac:grpSpMkLst>
            <pc:docMk/>
            <pc:sldMk cId="0" sldId="267"/>
            <ac:grpSpMk id="37" creationId="{00000000-0000-0000-0000-000000000000}"/>
          </ac:grpSpMkLst>
        </pc:grpChg>
      </pc:sldChg>
      <pc:sldChg chg="addSp delSp modSp mod modNotes modNotesTx">
        <pc:chgData name="Beatriz Neto" userId="56d8f017e7ce946f" providerId="LiveId" clId="{DB550579-8701-495E-A822-FA63EF719187}" dt="2025-06-28T18:10:07.459" v="333" actId="20577"/>
        <pc:sldMkLst>
          <pc:docMk/>
          <pc:sldMk cId="0" sldId="268"/>
        </pc:sldMkLst>
        <pc:spChg chg="mod">
          <ac:chgData name="Beatriz Neto" userId="56d8f017e7ce946f" providerId="LiveId" clId="{DB550579-8701-495E-A822-FA63EF719187}" dt="2025-06-28T16:28:12.829" v="72" actId="1076"/>
          <ac:spMkLst>
            <pc:docMk/>
            <pc:sldMk cId="0" sldId="268"/>
            <ac:spMk id="12" creationId="{00000000-0000-0000-0000-000000000000}"/>
          </ac:spMkLst>
        </pc:spChg>
        <pc:spChg chg="mod">
          <ac:chgData name="Beatriz Neto" userId="56d8f017e7ce946f" providerId="LiveId" clId="{DB550579-8701-495E-A822-FA63EF719187}" dt="2025-06-28T16:29:00.698" v="86" actId="403"/>
          <ac:spMkLst>
            <pc:docMk/>
            <pc:sldMk cId="0" sldId="268"/>
            <ac:spMk id="13" creationId="{00000000-0000-0000-0000-000000000000}"/>
          </ac:spMkLst>
        </pc:spChg>
        <pc:spChg chg="mod">
          <ac:chgData name="Beatriz Neto" userId="56d8f017e7ce946f" providerId="LiveId" clId="{DB550579-8701-495E-A822-FA63EF719187}" dt="2025-06-28T16:28:52.413" v="85" actId="403"/>
          <ac:spMkLst>
            <pc:docMk/>
            <pc:sldMk cId="0" sldId="268"/>
            <ac:spMk id="14" creationId="{00000000-0000-0000-0000-000000000000}"/>
          </ac:spMkLst>
        </pc:spChg>
        <pc:spChg chg="mod">
          <ac:chgData name="Beatriz Neto" userId="56d8f017e7ce946f" providerId="LiveId" clId="{DB550579-8701-495E-A822-FA63EF719187}" dt="2025-06-28T16:29:03.835" v="87" actId="403"/>
          <ac:spMkLst>
            <pc:docMk/>
            <pc:sldMk cId="0" sldId="268"/>
            <ac:spMk id="15" creationId="{00000000-0000-0000-0000-000000000000}"/>
          </ac:spMkLst>
        </pc:spChg>
        <pc:spChg chg="mod">
          <ac:chgData name="Beatriz Neto" userId="56d8f017e7ce946f" providerId="LiveId" clId="{DB550579-8701-495E-A822-FA63EF719187}" dt="2025-06-28T16:28:00.913" v="70" actId="1076"/>
          <ac:spMkLst>
            <pc:docMk/>
            <pc:sldMk cId="0" sldId="268"/>
            <ac:spMk id="25" creationId="{00000000-0000-0000-0000-000000000000}"/>
          </ac:spMkLst>
        </pc:spChg>
        <pc:spChg chg="mod">
          <ac:chgData name="Beatriz Neto" userId="56d8f017e7ce946f" providerId="LiveId" clId="{DB550579-8701-495E-A822-FA63EF719187}" dt="2025-06-28T16:29:09.071" v="89" actId="403"/>
          <ac:spMkLst>
            <pc:docMk/>
            <pc:sldMk cId="0" sldId="268"/>
            <ac:spMk id="26" creationId="{00000000-0000-0000-0000-000000000000}"/>
          </ac:spMkLst>
        </pc:spChg>
        <pc:spChg chg="mod">
          <ac:chgData name="Beatriz Neto" userId="56d8f017e7ce946f" providerId="LiveId" clId="{DB550579-8701-495E-A822-FA63EF719187}" dt="2025-06-28T16:29:12.125" v="90" actId="403"/>
          <ac:spMkLst>
            <pc:docMk/>
            <pc:sldMk cId="0" sldId="268"/>
            <ac:spMk id="27" creationId="{00000000-0000-0000-0000-000000000000}"/>
          </ac:spMkLst>
        </pc:spChg>
        <pc:spChg chg="mod">
          <ac:chgData name="Beatriz Neto" userId="56d8f017e7ce946f" providerId="LiveId" clId="{DB550579-8701-495E-A822-FA63EF719187}" dt="2025-06-28T16:29:06.843" v="88" actId="403"/>
          <ac:spMkLst>
            <pc:docMk/>
            <pc:sldMk cId="0" sldId="268"/>
            <ac:spMk id="28" creationId="{00000000-0000-0000-0000-000000000000}"/>
          </ac:spMkLst>
        </pc:spChg>
        <pc:spChg chg="add mod">
          <ac:chgData name="Beatriz Neto" userId="56d8f017e7ce946f" providerId="LiveId" clId="{DB550579-8701-495E-A822-FA63EF719187}" dt="2025-06-28T16:29:24.244" v="94" actId="20577"/>
          <ac:spMkLst>
            <pc:docMk/>
            <pc:sldMk cId="0" sldId="268"/>
            <ac:spMk id="44" creationId="{703A4296-CE28-2BD3-B8F5-A71BFF3C24D9}"/>
          </ac:spMkLst>
        </pc:spChg>
      </pc:sldChg>
      <pc:sldChg chg="delSp modSp mod modNotes modNotesTx">
        <pc:chgData name="Beatriz Neto" userId="56d8f017e7ce946f" providerId="LiveId" clId="{DB550579-8701-495E-A822-FA63EF719187}" dt="2025-07-01T17:28:18.448" v="871" actId="20577"/>
        <pc:sldMkLst>
          <pc:docMk/>
          <pc:sldMk cId="0" sldId="269"/>
        </pc:sldMkLst>
        <pc:spChg chg="mod">
          <ac:chgData name="Beatriz Neto" userId="56d8f017e7ce946f" providerId="LiveId" clId="{DB550579-8701-495E-A822-FA63EF719187}" dt="2025-06-28T16:28:24.653" v="76" actId="2711"/>
          <ac:spMkLst>
            <pc:docMk/>
            <pc:sldMk cId="0" sldId="269"/>
            <ac:spMk id="12" creationId="{00000000-0000-0000-0000-000000000000}"/>
          </ac:spMkLst>
        </pc:spChg>
        <pc:spChg chg="mod">
          <ac:chgData name="Beatriz Neto" userId="56d8f017e7ce946f" providerId="LiveId" clId="{DB550579-8701-495E-A822-FA63EF719187}" dt="2025-06-28T16:28:24.653" v="76" actId="2711"/>
          <ac:spMkLst>
            <pc:docMk/>
            <pc:sldMk cId="0" sldId="269"/>
            <ac:spMk id="17" creationId="{00000000-0000-0000-0000-000000000000}"/>
          </ac:spMkLst>
        </pc:spChg>
        <pc:spChg chg="mod">
          <ac:chgData name="Beatriz Neto" userId="56d8f017e7ce946f" providerId="LiveId" clId="{DB550579-8701-495E-A822-FA63EF719187}" dt="2025-06-28T16:28:20.291" v="75" actId="2711"/>
          <ac:spMkLst>
            <pc:docMk/>
            <pc:sldMk cId="0" sldId="269"/>
            <ac:spMk id="18" creationId="{00000000-0000-0000-0000-000000000000}"/>
          </ac:spMkLst>
        </pc:spChg>
        <pc:spChg chg="mod">
          <ac:chgData name="Beatriz Neto" userId="56d8f017e7ce946f" providerId="LiveId" clId="{DB550579-8701-495E-A822-FA63EF719187}" dt="2025-06-28T16:28:28.117" v="79" actId="403"/>
          <ac:spMkLst>
            <pc:docMk/>
            <pc:sldMk cId="0" sldId="269"/>
            <ac:spMk id="19" creationId="{00000000-0000-0000-0000-000000000000}"/>
          </ac:spMkLst>
        </pc:spChg>
        <pc:spChg chg="mod">
          <ac:chgData name="Beatriz Neto" userId="56d8f017e7ce946f" providerId="LiveId" clId="{DB550579-8701-495E-A822-FA63EF719187}" dt="2025-06-28T16:28:33.327" v="84" actId="404"/>
          <ac:spMkLst>
            <pc:docMk/>
            <pc:sldMk cId="0" sldId="269"/>
            <ac:spMk id="20" creationId="{00000000-0000-0000-0000-000000000000}"/>
          </ac:spMkLst>
        </pc:spChg>
        <pc:spChg chg="mod">
          <ac:chgData name="Beatriz Neto" userId="56d8f017e7ce946f" providerId="LiveId" clId="{DB550579-8701-495E-A822-FA63EF719187}" dt="2025-06-28T16:28:24.653" v="76" actId="2711"/>
          <ac:spMkLst>
            <pc:docMk/>
            <pc:sldMk cId="0" sldId="269"/>
            <ac:spMk id="22" creationId="{00000000-0000-0000-0000-000000000000}"/>
          </ac:spMkLst>
        </pc:spChg>
        <pc:spChg chg="mod">
          <ac:chgData name="Beatriz Neto" userId="56d8f017e7ce946f" providerId="LiveId" clId="{DB550579-8701-495E-A822-FA63EF719187}" dt="2025-06-28T16:28:24.653" v="76" actId="2711"/>
          <ac:spMkLst>
            <pc:docMk/>
            <pc:sldMk cId="0" sldId="269"/>
            <ac:spMk id="23" creationId="{00000000-0000-0000-0000-000000000000}"/>
          </ac:spMkLst>
        </pc:spChg>
        <pc:spChg chg="mod">
          <ac:chgData name="Beatriz Neto" userId="56d8f017e7ce946f" providerId="LiveId" clId="{DB550579-8701-495E-A822-FA63EF719187}" dt="2025-06-28T16:28:24.653" v="76" actId="2711"/>
          <ac:spMkLst>
            <pc:docMk/>
            <pc:sldMk cId="0" sldId="269"/>
            <ac:spMk id="25" creationId="{00000000-0000-0000-0000-000000000000}"/>
          </ac:spMkLst>
        </pc:spChg>
        <pc:spChg chg="mod">
          <ac:chgData name="Beatriz Neto" userId="56d8f017e7ce946f" providerId="LiveId" clId="{DB550579-8701-495E-A822-FA63EF719187}" dt="2025-06-28T16:28:24.653" v="76" actId="2711"/>
          <ac:spMkLst>
            <pc:docMk/>
            <pc:sldMk cId="0" sldId="269"/>
            <ac:spMk id="26" creationId="{00000000-0000-0000-0000-000000000000}"/>
          </ac:spMkLst>
        </pc:spChg>
      </pc:sldChg>
      <pc:sldChg chg="modSp mod modNotes modNotesTx">
        <pc:chgData name="Beatriz Neto" userId="56d8f017e7ce946f" providerId="LiveId" clId="{DB550579-8701-495E-A822-FA63EF719187}" dt="2025-07-01T17:29:00.007" v="949" actId="20577"/>
        <pc:sldMkLst>
          <pc:docMk/>
          <pc:sldMk cId="0" sldId="270"/>
        </pc:sldMkLst>
        <pc:spChg chg="mod">
          <ac:chgData name="Beatriz Neto" userId="56d8f017e7ce946f" providerId="LiveId" clId="{DB550579-8701-495E-A822-FA63EF719187}" dt="2025-06-28T16:30:00.011" v="99" actId="2711"/>
          <ac:spMkLst>
            <pc:docMk/>
            <pc:sldMk cId="0" sldId="270"/>
            <ac:spMk id="11" creationId="{00000000-0000-0000-0000-000000000000}"/>
          </ac:spMkLst>
        </pc:spChg>
        <pc:spChg chg="mod">
          <ac:chgData name="Beatriz Neto" userId="56d8f017e7ce946f" providerId="LiveId" clId="{DB550579-8701-495E-A822-FA63EF719187}" dt="2025-06-28T16:30:18.341" v="104" actId="403"/>
          <ac:spMkLst>
            <pc:docMk/>
            <pc:sldMk cId="0" sldId="270"/>
            <ac:spMk id="14" creationId="{00000000-0000-0000-0000-000000000000}"/>
          </ac:spMkLst>
        </pc:spChg>
        <pc:spChg chg="mod">
          <ac:chgData name="Beatriz Neto" userId="56d8f017e7ce946f" providerId="LiveId" clId="{DB550579-8701-495E-A822-FA63EF719187}" dt="2025-06-28T16:30:21.249" v="105" actId="403"/>
          <ac:spMkLst>
            <pc:docMk/>
            <pc:sldMk cId="0" sldId="270"/>
            <ac:spMk id="16" creationId="{00000000-0000-0000-0000-000000000000}"/>
          </ac:spMkLst>
        </pc:spChg>
        <pc:grpChg chg="mod">
          <ac:chgData name="Beatriz Neto" userId="56d8f017e7ce946f" providerId="LiveId" clId="{DB550579-8701-495E-A822-FA63EF719187}" dt="2025-06-28T16:29:56.640" v="98" actId="1076"/>
          <ac:grpSpMkLst>
            <pc:docMk/>
            <pc:sldMk cId="0" sldId="270"/>
            <ac:grpSpMk id="2" creationId="{00000000-0000-0000-0000-000000000000}"/>
          </ac:grpSpMkLst>
        </pc:grpChg>
      </pc:sldChg>
      <pc:sldChg chg="delSp modSp mod modNotes modNotesTx">
        <pc:chgData name="Beatriz Neto" userId="56d8f017e7ce946f" providerId="LiveId" clId="{DB550579-8701-495E-A822-FA63EF719187}" dt="2025-07-01T17:35:10.364" v="1097" actId="478"/>
        <pc:sldMkLst>
          <pc:docMk/>
          <pc:sldMk cId="0" sldId="271"/>
        </pc:sldMkLst>
        <pc:spChg chg="mod">
          <ac:chgData name="Beatriz Neto" userId="56d8f017e7ce946f" providerId="LiveId" clId="{DB550579-8701-495E-A822-FA63EF719187}" dt="2025-06-28T16:30:28.189" v="106" actId="2711"/>
          <ac:spMkLst>
            <pc:docMk/>
            <pc:sldMk cId="0" sldId="271"/>
            <ac:spMk id="11" creationId="{00000000-0000-0000-0000-000000000000}"/>
          </ac:spMkLst>
        </pc:spChg>
        <pc:spChg chg="mod">
          <ac:chgData name="Beatriz Neto" userId="56d8f017e7ce946f" providerId="LiveId" clId="{DB550579-8701-495E-A822-FA63EF719187}" dt="2025-06-28T16:30:42.774" v="114" actId="1036"/>
          <ac:spMkLst>
            <pc:docMk/>
            <pc:sldMk cId="0" sldId="271"/>
            <ac:spMk id="14" creationId="{00000000-0000-0000-0000-000000000000}"/>
          </ac:spMkLst>
        </pc:spChg>
        <pc:spChg chg="del mod">
          <ac:chgData name="Beatriz Neto" userId="56d8f017e7ce946f" providerId="LiveId" clId="{DB550579-8701-495E-A822-FA63EF719187}" dt="2025-07-01T17:35:10.364" v="1097" actId="478"/>
          <ac:spMkLst>
            <pc:docMk/>
            <pc:sldMk cId="0" sldId="271"/>
            <ac:spMk id="16" creationId="{00000000-0000-0000-0000-000000000000}"/>
          </ac:spMkLst>
        </pc:spChg>
        <pc:grpChg chg="mod">
          <ac:chgData name="Beatriz Neto" userId="56d8f017e7ce946f" providerId="LiveId" clId="{DB550579-8701-495E-A822-FA63EF719187}" dt="2025-06-28T16:30:31.205" v="107" actId="1076"/>
          <ac:grpSpMkLst>
            <pc:docMk/>
            <pc:sldMk cId="0" sldId="271"/>
            <ac:grpSpMk id="2" creationId="{00000000-0000-0000-0000-000000000000}"/>
          </ac:grpSpMkLst>
        </pc:grpChg>
      </pc:sldChg>
      <pc:sldChg chg="delSp modSp mod modNotes modNotesTx">
        <pc:chgData name="Beatriz Neto" userId="56d8f017e7ce946f" providerId="LiveId" clId="{DB550579-8701-495E-A822-FA63EF719187}" dt="2025-07-01T17:35:07.150" v="1096" actId="478"/>
        <pc:sldMkLst>
          <pc:docMk/>
          <pc:sldMk cId="0" sldId="272"/>
        </pc:sldMkLst>
        <pc:spChg chg="mod">
          <ac:chgData name="Beatriz Neto" userId="56d8f017e7ce946f" providerId="LiveId" clId="{DB550579-8701-495E-A822-FA63EF719187}" dt="2025-06-28T16:30:57.867" v="118" actId="2711"/>
          <ac:spMkLst>
            <pc:docMk/>
            <pc:sldMk cId="0" sldId="272"/>
            <ac:spMk id="11" creationId="{00000000-0000-0000-0000-000000000000}"/>
          </ac:spMkLst>
        </pc:spChg>
        <pc:spChg chg="mod">
          <ac:chgData name="Beatriz Neto" userId="56d8f017e7ce946f" providerId="LiveId" clId="{DB550579-8701-495E-A822-FA63EF719187}" dt="2025-06-28T16:31:01.856" v="119" actId="2711"/>
          <ac:spMkLst>
            <pc:docMk/>
            <pc:sldMk cId="0" sldId="272"/>
            <ac:spMk id="13" creationId="{00000000-0000-0000-0000-000000000000}"/>
          </ac:spMkLst>
        </pc:spChg>
        <pc:spChg chg="mod">
          <ac:chgData name="Beatriz Neto" userId="56d8f017e7ce946f" providerId="LiveId" clId="{DB550579-8701-495E-A822-FA63EF719187}" dt="2025-06-28T16:31:07.732" v="121" actId="403"/>
          <ac:spMkLst>
            <pc:docMk/>
            <pc:sldMk cId="0" sldId="272"/>
            <ac:spMk id="14" creationId="{00000000-0000-0000-0000-000000000000}"/>
          </ac:spMkLst>
        </pc:spChg>
        <pc:spChg chg="del mod">
          <ac:chgData name="Beatriz Neto" userId="56d8f017e7ce946f" providerId="LiveId" clId="{DB550579-8701-495E-A822-FA63EF719187}" dt="2025-07-01T17:35:07.150" v="1096" actId="478"/>
          <ac:spMkLst>
            <pc:docMk/>
            <pc:sldMk cId="0" sldId="272"/>
            <ac:spMk id="16" creationId="{00000000-0000-0000-0000-000000000000}"/>
          </ac:spMkLst>
        </pc:spChg>
        <pc:grpChg chg="mod">
          <ac:chgData name="Beatriz Neto" userId="56d8f017e7ce946f" providerId="LiveId" clId="{DB550579-8701-495E-A822-FA63EF719187}" dt="2025-06-28T16:30:55.058" v="117" actId="1076"/>
          <ac:grpSpMkLst>
            <pc:docMk/>
            <pc:sldMk cId="0" sldId="272"/>
            <ac:grpSpMk id="2" creationId="{00000000-0000-0000-0000-000000000000}"/>
          </ac:grpSpMkLst>
        </pc:grpChg>
      </pc:sldChg>
      <pc:sldChg chg="addSp delSp modSp mod modNotes modNotesTx">
        <pc:chgData name="Beatriz Neto" userId="56d8f017e7ce946f" providerId="LiveId" clId="{DB550579-8701-495E-A822-FA63EF719187}" dt="2025-07-01T17:34:59.883" v="1095" actId="404"/>
        <pc:sldMkLst>
          <pc:docMk/>
          <pc:sldMk cId="0" sldId="273"/>
        </pc:sldMkLst>
        <pc:spChg chg="mod">
          <ac:chgData name="Beatriz Neto" userId="56d8f017e7ce946f" providerId="LiveId" clId="{DB550579-8701-495E-A822-FA63EF719187}" dt="2025-06-28T16:31:19.350" v="125" actId="1076"/>
          <ac:spMkLst>
            <pc:docMk/>
            <pc:sldMk cId="0" sldId="273"/>
            <ac:spMk id="5" creationId="{00000000-0000-0000-0000-000000000000}"/>
          </ac:spMkLst>
        </pc:spChg>
        <pc:spChg chg="mod">
          <ac:chgData name="Beatriz Neto" userId="56d8f017e7ce946f" providerId="LiveId" clId="{DB550579-8701-495E-A822-FA63EF719187}" dt="2025-06-28T16:31:24.970" v="127" actId="2711"/>
          <ac:spMkLst>
            <pc:docMk/>
            <pc:sldMk cId="0" sldId="273"/>
            <ac:spMk id="11" creationId="{00000000-0000-0000-0000-000000000000}"/>
          </ac:spMkLst>
        </pc:spChg>
        <pc:spChg chg="mod">
          <ac:chgData name="Beatriz Neto" userId="56d8f017e7ce946f" providerId="LiveId" clId="{DB550579-8701-495E-A822-FA63EF719187}" dt="2025-06-28T16:31:36.272" v="132" actId="1036"/>
          <ac:spMkLst>
            <pc:docMk/>
            <pc:sldMk cId="0" sldId="273"/>
            <ac:spMk id="14" creationId="{00000000-0000-0000-0000-000000000000}"/>
          </ac:spMkLst>
        </pc:spChg>
        <pc:spChg chg="del mod">
          <ac:chgData name="Beatriz Neto" userId="56d8f017e7ce946f" providerId="LiveId" clId="{DB550579-8701-495E-A822-FA63EF719187}" dt="2025-07-01T17:34:42.604" v="1089" actId="478"/>
          <ac:spMkLst>
            <pc:docMk/>
            <pc:sldMk cId="0" sldId="273"/>
            <ac:spMk id="16" creationId="{00000000-0000-0000-0000-000000000000}"/>
          </ac:spMkLst>
        </pc:spChg>
        <pc:spChg chg="add del mod">
          <ac:chgData name="Beatriz Neto" userId="56d8f017e7ce946f" providerId="LiveId" clId="{DB550579-8701-495E-A822-FA63EF719187}" dt="2025-07-01T17:33:30.826" v="1028" actId="478"/>
          <ac:spMkLst>
            <pc:docMk/>
            <pc:sldMk cId="0" sldId="273"/>
            <ac:spMk id="17" creationId="{6DE67EEB-74FC-0AEC-CC68-B553B1B65AE8}"/>
          </ac:spMkLst>
        </pc:spChg>
        <pc:spChg chg="add del mod">
          <ac:chgData name="Beatriz Neto" userId="56d8f017e7ce946f" providerId="LiveId" clId="{DB550579-8701-495E-A822-FA63EF719187}" dt="2025-07-01T17:34:06.179" v="1083" actId="478"/>
          <ac:spMkLst>
            <pc:docMk/>
            <pc:sldMk cId="0" sldId="273"/>
            <ac:spMk id="18" creationId="{A44A99D8-89EE-78BA-C3D9-3D5D2AE300D4}"/>
          </ac:spMkLst>
        </pc:spChg>
        <pc:spChg chg="add mod">
          <ac:chgData name="Beatriz Neto" userId="56d8f017e7ce946f" providerId="LiveId" clId="{DB550579-8701-495E-A822-FA63EF719187}" dt="2025-07-01T17:34:59.883" v="1095" actId="404"/>
          <ac:spMkLst>
            <pc:docMk/>
            <pc:sldMk cId="0" sldId="273"/>
            <ac:spMk id="19" creationId="{DEBF59AB-1104-A7A5-3A70-183FBEC0C75B}"/>
          </ac:spMkLst>
        </pc:spChg>
        <pc:grpChg chg="mod">
          <ac:chgData name="Beatriz Neto" userId="56d8f017e7ce946f" providerId="LiveId" clId="{DB550579-8701-495E-A822-FA63EF719187}" dt="2025-06-28T16:31:22.200" v="126" actId="1076"/>
          <ac:grpSpMkLst>
            <pc:docMk/>
            <pc:sldMk cId="0" sldId="273"/>
            <ac:grpSpMk id="2" creationId="{00000000-0000-0000-0000-000000000000}"/>
          </ac:grpSpMkLst>
        </pc:grpChg>
        <pc:picChg chg="add mod">
          <ac:chgData name="Beatriz Neto" userId="56d8f017e7ce946f" providerId="LiveId" clId="{DB550579-8701-495E-A822-FA63EF719187}" dt="2025-07-01T17:34:52.728" v="1090" actId="1076"/>
          <ac:picMkLst>
            <pc:docMk/>
            <pc:sldMk cId="0" sldId="273"/>
            <ac:picMk id="21" creationId="{B36EBF05-E055-4CA4-2D74-9943BEA8B284}"/>
          </ac:picMkLst>
        </pc:picChg>
      </pc:sldChg>
      <pc:sldChg chg="addSp delSp modSp mod modNotes modNotesTx">
        <pc:chgData name="Beatriz Neto" userId="56d8f017e7ce946f" providerId="LiveId" clId="{DB550579-8701-495E-A822-FA63EF719187}" dt="2025-07-01T17:37:51.965" v="1173" actId="1076"/>
        <pc:sldMkLst>
          <pc:docMk/>
          <pc:sldMk cId="0" sldId="274"/>
        </pc:sldMkLst>
        <pc:spChg chg="mod">
          <ac:chgData name="Beatriz Neto" userId="56d8f017e7ce946f" providerId="LiveId" clId="{DB550579-8701-495E-A822-FA63EF719187}" dt="2025-06-28T16:31:43.714" v="134" actId="2711"/>
          <ac:spMkLst>
            <pc:docMk/>
            <pc:sldMk cId="0" sldId="274"/>
            <ac:spMk id="11" creationId="{00000000-0000-0000-0000-000000000000}"/>
          </ac:spMkLst>
        </pc:spChg>
        <pc:spChg chg="mod">
          <ac:chgData name="Beatriz Neto" userId="56d8f017e7ce946f" providerId="LiveId" clId="{DB550579-8701-495E-A822-FA63EF719187}" dt="2025-06-28T16:32:03.949" v="142" actId="1036"/>
          <ac:spMkLst>
            <pc:docMk/>
            <pc:sldMk cId="0" sldId="274"/>
            <ac:spMk id="13" creationId="{00000000-0000-0000-0000-000000000000}"/>
          </ac:spMkLst>
        </pc:spChg>
        <pc:spChg chg="mod">
          <ac:chgData name="Beatriz Neto" userId="56d8f017e7ce946f" providerId="LiveId" clId="{DB550579-8701-495E-A822-FA63EF719187}" dt="2025-06-28T16:32:08.504" v="145" actId="1036"/>
          <ac:spMkLst>
            <pc:docMk/>
            <pc:sldMk cId="0" sldId="274"/>
            <ac:spMk id="14" creationId="{00000000-0000-0000-0000-000000000000}"/>
          </ac:spMkLst>
        </pc:spChg>
        <pc:spChg chg="mod ord">
          <ac:chgData name="Beatriz Neto" userId="56d8f017e7ce946f" providerId="LiveId" clId="{DB550579-8701-495E-A822-FA63EF719187}" dt="2025-07-01T17:35:49.705" v="1106" actId="1076"/>
          <ac:spMkLst>
            <pc:docMk/>
            <pc:sldMk cId="0" sldId="274"/>
            <ac:spMk id="15" creationId="{00000000-0000-0000-0000-000000000000}"/>
          </ac:spMkLst>
        </pc:spChg>
        <pc:spChg chg="del mod">
          <ac:chgData name="Beatriz Neto" userId="56d8f017e7ce946f" providerId="LiveId" clId="{DB550579-8701-495E-A822-FA63EF719187}" dt="2025-07-01T17:35:15.388" v="1098" actId="478"/>
          <ac:spMkLst>
            <pc:docMk/>
            <pc:sldMk cId="0" sldId="274"/>
            <ac:spMk id="16" creationId="{00000000-0000-0000-0000-000000000000}"/>
          </ac:spMkLst>
        </pc:spChg>
        <pc:spChg chg="mod">
          <ac:chgData name="Beatriz Neto" userId="56d8f017e7ce946f" providerId="LiveId" clId="{DB550579-8701-495E-A822-FA63EF719187}" dt="2025-06-28T16:32:14.418" v="146" actId="2711"/>
          <ac:spMkLst>
            <pc:docMk/>
            <pc:sldMk cId="0" sldId="274"/>
            <ac:spMk id="17" creationId="{00000000-0000-0000-0000-000000000000}"/>
          </ac:spMkLst>
        </pc:spChg>
        <pc:spChg chg="add mod">
          <ac:chgData name="Beatriz Neto" userId="56d8f017e7ce946f" providerId="LiveId" clId="{DB550579-8701-495E-A822-FA63EF719187}" dt="2025-07-01T17:37:51.965" v="1173" actId="1076"/>
          <ac:spMkLst>
            <pc:docMk/>
            <pc:sldMk cId="0" sldId="274"/>
            <ac:spMk id="20" creationId="{ED14A46D-FCF2-18DF-119B-5AE25B21AD82}"/>
          </ac:spMkLst>
        </pc:spChg>
        <pc:grpChg chg="mod">
          <ac:chgData name="Beatriz Neto" userId="56d8f017e7ce946f" providerId="LiveId" clId="{DB550579-8701-495E-A822-FA63EF719187}" dt="2025-06-28T16:31:41.018" v="133" actId="1076"/>
          <ac:grpSpMkLst>
            <pc:docMk/>
            <pc:sldMk cId="0" sldId="274"/>
            <ac:grpSpMk id="2" creationId="{00000000-0000-0000-0000-000000000000}"/>
          </ac:grpSpMkLst>
        </pc:grpChg>
        <pc:picChg chg="add mod">
          <ac:chgData name="Beatriz Neto" userId="56d8f017e7ce946f" providerId="LiveId" clId="{DB550579-8701-495E-A822-FA63EF719187}" dt="2025-07-01T17:37:23.867" v="1169" actId="1076"/>
          <ac:picMkLst>
            <pc:docMk/>
            <pc:sldMk cId="0" sldId="274"/>
            <ac:picMk id="19" creationId="{E296830F-D935-8B85-705C-A645C440A0D8}"/>
          </ac:picMkLst>
        </pc:picChg>
        <pc:picChg chg="add mod">
          <ac:chgData name="Beatriz Neto" userId="56d8f017e7ce946f" providerId="LiveId" clId="{DB550579-8701-495E-A822-FA63EF719187}" dt="2025-07-01T17:37:36.748" v="1171" actId="1076"/>
          <ac:picMkLst>
            <pc:docMk/>
            <pc:sldMk cId="0" sldId="274"/>
            <ac:picMk id="21" creationId="{59577603-A552-BF0E-8C3A-32ED07D88EFE}"/>
          </ac:picMkLst>
        </pc:picChg>
      </pc:sldChg>
      <pc:sldChg chg="addSp delSp modSp mod modNotes modNotesTx">
        <pc:chgData name="Beatriz Neto" userId="56d8f017e7ce946f" providerId="LiveId" clId="{DB550579-8701-495E-A822-FA63EF719187}" dt="2025-07-01T17:38:03.072" v="1178" actId="20577"/>
        <pc:sldMkLst>
          <pc:docMk/>
          <pc:sldMk cId="0" sldId="275"/>
        </pc:sldMkLst>
        <pc:spChg chg="mod">
          <ac:chgData name="Beatriz Neto" userId="56d8f017e7ce946f" providerId="LiveId" clId="{DB550579-8701-495E-A822-FA63EF719187}" dt="2025-06-28T16:32:23.733" v="149" actId="2711"/>
          <ac:spMkLst>
            <pc:docMk/>
            <pc:sldMk cId="0" sldId="275"/>
            <ac:spMk id="11" creationId="{00000000-0000-0000-0000-000000000000}"/>
          </ac:spMkLst>
        </pc:spChg>
        <pc:spChg chg="mod">
          <ac:chgData name="Beatriz Neto" userId="56d8f017e7ce946f" providerId="LiveId" clId="{DB550579-8701-495E-A822-FA63EF719187}" dt="2025-06-28T16:32:38.067" v="156" actId="1035"/>
          <ac:spMkLst>
            <pc:docMk/>
            <pc:sldMk cId="0" sldId="275"/>
            <ac:spMk id="13" creationId="{00000000-0000-0000-0000-000000000000}"/>
          </ac:spMkLst>
        </pc:spChg>
        <pc:spChg chg="mod">
          <ac:chgData name="Beatriz Neto" userId="56d8f017e7ce946f" providerId="LiveId" clId="{DB550579-8701-495E-A822-FA63EF719187}" dt="2025-06-28T16:32:32.178" v="153" actId="403"/>
          <ac:spMkLst>
            <pc:docMk/>
            <pc:sldMk cId="0" sldId="275"/>
            <ac:spMk id="14" creationId="{00000000-0000-0000-0000-000000000000}"/>
          </ac:spMkLst>
        </pc:spChg>
        <pc:spChg chg="del mod">
          <ac:chgData name="Beatriz Neto" userId="56d8f017e7ce946f" providerId="LiveId" clId="{DB550579-8701-495E-A822-FA63EF719187}" dt="2025-07-01T17:36:47.423" v="1150" actId="478"/>
          <ac:spMkLst>
            <pc:docMk/>
            <pc:sldMk cId="0" sldId="275"/>
            <ac:spMk id="16" creationId="{00000000-0000-0000-0000-000000000000}"/>
          </ac:spMkLst>
        </pc:spChg>
        <pc:spChg chg="mod">
          <ac:chgData name="Beatriz Neto" userId="56d8f017e7ce946f" providerId="LiveId" clId="{DB550579-8701-495E-A822-FA63EF719187}" dt="2025-06-28T16:32:19.134" v="147" actId="2711"/>
          <ac:spMkLst>
            <pc:docMk/>
            <pc:sldMk cId="0" sldId="275"/>
            <ac:spMk id="17" creationId="{00000000-0000-0000-0000-000000000000}"/>
          </ac:spMkLst>
        </pc:spChg>
        <pc:spChg chg="add mod">
          <ac:chgData name="Beatriz Neto" userId="56d8f017e7ce946f" providerId="LiveId" clId="{DB550579-8701-495E-A822-FA63EF719187}" dt="2025-07-01T17:38:03.072" v="1178" actId="20577"/>
          <ac:spMkLst>
            <pc:docMk/>
            <pc:sldMk cId="0" sldId="275"/>
            <ac:spMk id="18" creationId="{5D73F62C-9605-4706-677A-7A8B01F47BB4}"/>
          </ac:spMkLst>
        </pc:spChg>
        <pc:grpChg chg="mod">
          <ac:chgData name="Beatriz Neto" userId="56d8f017e7ce946f" providerId="LiveId" clId="{DB550579-8701-495E-A822-FA63EF719187}" dt="2025-06-28T16:32:21.355" v="148" actId="1076"/>
          <ac:grpSpMkLst>
            <pc:docMk/>
            <pc:sldMk cId="0" sldId="275"/>
            <ac:grpSpMk id="2" creationId="{00000000-0000-0000-0000-000000000000}"/>
          </ac:grpSpMkLst>
        </pc:grpChg>
        <pc:picChg chg="add mod">
          <ac:chgData name="Beatriz Neto" userId="56d8f017e7ce946f" providerId="LiveId" clId="{DB550579-8701-495E-A822-FA63EF719187}" dt="2025-07-01T17:37:58.643" v="1174"/>
          <ac:picMkLst>
            <pc:docMk/>
            <pc:sldMk cId="0" sldId="275"/>
            <ac:picMk id="19" creationId="{A1E45B6E-5017-4C37-563A-3C7440B72468}"/>
          </ac:picMkLst>
        </pc:picChg>
      </pc:sldChg>
      <pc:sldChg chg="delSp modSp mod modNotes modNotesTx">
        <pc:chgData name="Beatriz Neto" userId="56d8f017e7ce946f" providerId="LiveId" clId="{DB550579-8701-495E-A822-FA63EF719187}" dt="2025-07-01T17:39:58.289" v="1179" actId="14100"/>
        <pc:sldMkLst>
          <pc:docMk/>
          <pc:sldMk cId="0" sldId="276"/>
        </pc:sldMkLst>
        <pc:spChg chg="mod modVis">
          <ac:chgData name="Beatriz Neto" userId="56d8f017e7ce946f" providerId="LiveId" clId="{DB550579-8701-495E-A822-FA63EF719187}" dt="2025-06-28T16:36:30.298" v="219" actId="14429"/>
          <ac:spMkLst>
            <pc:docMk/>
            <pc:sldMk cId="0" sldId="276"/>
            <ac:spMk id="10" creationId="{00000000-0000-0000-0000-000000000000}"/>
          </ac:spMkLst>
        </pc:spChg>
        <pc:spChg chg="mod">
          <ac:chgData name="Beatriz Neto" userId="56d8f017e7ce946f" providerId="LiveId" clId="{DB550579-8701-495E-A822-FA63EF719187}" dt="2025-06-28T16:33:04.399" v="162" actId="1076"/>
          <ac:spMkLst>
            <pc:docMk/>
            <pc:sldMk cId="0" sldId="276"/>
            <ac:spMk id="12" creationId="{00000000-0000-0000-0000-000000000000}"/>
          </ac:spMkLst>
        </pc:spChg>
        <pc:spChg chg="mod">
          <ac:chgData name="Beatriz Neto" userId="56d8f017e7ce946f" providerId="LiveId" clId="{DB550579-8701-495E-A822-FA63EF719187}" dt="2025-06-28T16:32:47.152" v="158" actId="2711"/>
          <ac:spMkLst>
            <pc:docMk/>
            <pc:sldMk cId="0" sldId="276"/>
            <ac:spMk id="14" creationId="{00000000-0000-0000-0000-000000000000}"/>
          </ac:spMkLst>
        </pc:spChg>
        <pc:spChg chg="mod">
          <ac:chgData name="Beatriz Neto" userId="56d8f017e7ce946f" providerId="LiveId" clId="{DB550579-8701-495E-A822-FA63EF719187}" dt="2025-06-28T16:32:51.698" v="160" actId="403"/>
          <ac:spMkLst>
            <pc:docMk/>
            <pc:sldMk cId="0" sldId="276"/>
            <ac:spMk id="15" creationId="{00000000-0000-0000-0000-000000000000}"/>
          </ac:spMkLst>
        </pc:spChg>
        <pc:spChg chg="mod">
          <ac:chgData name="Beatriz Neto" userId="56d8f017e7ce946f" providerId="LiveId" clId="{DB550579-8701-495E-A822-FA63EF719187}" dt="2025-06-28T16:33:15.650" v="165" actId="1076"/>
          <ac:spMkLst>
            <pc:docMk/>
            <pc:sldMk cId="0" sldId="276"/>
            <ac:spMk id="24" creationId="{00000000-0000-0000-0000-000000000000}"/>
          </ac:spMkLst>
        </pc:spChg>
        <pc:spChg chg="mod modVis">
          <ac:chgData name="Beatriz Neto" userId="56d8f017e7ce946f" providerId="LiveId" clId="{DB550579-8701-495E-A822-FA63EF719187}" dt="2025-06-28T16:36:25.944" v="217" actId="14429"/>
          <ac:spMkLst>
            <pc:docMk/>
            <pc:sldMk cId="0" sldId="276"/>
            <ac:spMk id="27" creationId="{00000000-0000-0000-0000-000000000000}"/>
          </ac:spMkLst>
        </pc:spChg>
        <pc:spChg chg="mod">
          <ac:chgData name="Beatriz Neto" userId="56d8f017e7ce946f" providerId="LiveId" clId="{DB550579-8701-495E-A822-FA63EF719187}" dt="2025-06-28T16:34:22.365" v="181" actId="165"/>
          <ac:spMkLst>
            <pc:docMk/>
            <pc:sldMk cId="0" sldId="276"/>
            <ac:spMk id="33" creationId="{00000000-0000-0000-0000-000000000000}"/>
          </ac:spMkLst>
        </pc:spChg>
        <pc:spChg chg="mod">
          <ac:chgData name="Beatriz Neto" userId="56d8f017e7ce946f" providerId="LiveId" clId="{DB550579-8701-495E-A822-FA63EF719187}" dt="2025-06-28T16:34:22.365" v="181" actId="165"/>
          <ac:spMkLst>
            <pc:docMk/>
            <pc:sldMk cId="0" sldId="276"/>
            <ac:spMk id="35" creationId="{00000000-0000-0000-0000-000000000000}"/>
          </ac:spMkLst>
        </pc:spChg>
        <pc:spChg chg="mod">
          <ac:chgData name="Beatriz Neto" userId="56d8f017e7ce946f" providerId="LiveId" clId="{DB550579-8701-495E-A822-FA63EF719187}" dt="2025-06-28T16:34:22.365" v="181" actId="165"/>
          <ac:spMkLst>
            <pc:docMk/>
            <pc:sldMk cId="0" sldId="276"/>
            <ac:spMk id="38" creationId="{00000000-0000-0000-0000-000000000000}"/>
          </ac:spMkLst>
        </pc:spChg>
        <pc:spChg chg="mod">
          <ac:chgData name="Beatriz Neto" userId="56d8f017e7ce946f" providerId="LiveId" clId="{DB550579-8701-495E-A822-FA63EF719187}" dt="2025-06-28T16:34:44.032" v="188" actId="14100"/>
          <ac:spMkLst>
            <pc:docMk/>
            <pc:sldMk cId="0" sldId="276"/>
            <ac:spMk id="47" creationId="{00000000-0000-0000-0000-000000000000}"/>
          </ac:spMkLst>
        </pc:spChg>
        <pc:spChg chg="mod">
          <ac:chgData name="Beatriz Neto" userId="56d8f017e7ce946f" providerId="LiveId" clId="{DB550579-8701-495E-A822-FA63EF719187}" dt="2025-06-28T16:34:22.365" v="181" actId="165"/>
          <ac:spMkLst>
            <pc:docMk/>
            <pc:sldMk cId="0" sldId="276"/>
            <ac:spMk id="48" creationId="{00000000-0000-0000-0000-000000000000}"/>
          </ac:spMkLst>
        </pc:spChg>
        <pc:spChg chg="mod">
          <ac:chgData name="Beatriz Neto" userId="56d8f017e7ce946f" providerId="LiveId" clId="{DB550579-8701-495E-A822-FA63EF719187}" dt="2025-06-28T16:34:22.365" v="181" actId="165"/>
          <ac:spMkLst>
            <pc:docMk/>
            <pc:sldMk cId="0" sldId="276"/>
            <ac:spMk id="60" creationId="{00000000-0000-0000-0000-000000000000}"/>
          </ac:spMkLst>
        </pc:spChg>
        <pc:spChg chg="mod">
          <ac:chgData name="Beatriz Neto" userId="56d8f017e7ce946f" providerId="LiveId" clId="{DB550579-8701-495E-A822-FA63EF719187}" dt="2025-06-28T16:35:08.554" v="199" actId="1038"/>
          <ac:spMkLst>
            <pc:docMk/>
            <pc:sldMk cId="0" sldId="276"/>
            <ac:spMk id="62" creationId="{00000000-0000-0000-0000-000000000000}"/>
          </ac:spMkLst>
        </pc:spChg>
        <pc:spChg chg="mod">
          <ac:chgData name="Beatriz Neto" userId="56d8f017e7ce946f" providerId="LiveId" clId="{DB550579-8701-495E-A822-FA63EF719187}" dt="2025-06-28T16:34:22.365" v="181" actId="165"/>
          <ac:spMkLst>
            <pc:docMk/>
            <pc:sldMk cId="0" sldId="276"/>
            <ac:spMk id="83" creationId="{00000000-0000-0000-0000-000000000000}"/>
          </ac:spMkLst>
        </pc:spChg>
        <pc:spChg chg="mod ord modVis">
          <ac:chgData name="Beatriz Neto" userId="56d8f017e7ce946f" providerId="LiveId" clId="{DB550579-8701-495E-A822-FA63EF719187}" dt="2025-06-28T16:37:04.807" v="226" actId="13244"/>
          <ac:spMkLst>
            <pc:docMk/>
            <pc:sldMk cId="0" sldId="276"/>
            <ac:spMk id="97" creationId="{00000000-0000-0000-0000-000000000000}"/>
          </ac:spMkLst>
        </pc:spChg>
        <pc:spChg chg="mod">
          <ac:chgData name="Beatriz Neto" userId="56d8f017e7ce946f" providerId="LiveId" clId="{DB550579-8701-495E-A822-FA63EF719187}" dt="2025-06-28T16:34:22.365" v="181" actId="165"/>
          <ac:spMkLst>
            <pc:docMk/>
            <pc:sldMk cId="0" sldId="276"/>
            <ac:spMk id="102" creationId="{00000000-0000-0000-0000-000000000000}"/>
          </ac:spMkLst>
        </pc:spChg>
        <pc:spChg chg="mod">
          <ac:chgData name="Beatriz Neto" userId="56d8f017e7ce946f" providerId="LiveId" clId="{DB550579-8701-495E-A822-FA63EF719187}" dt="2025-06-28T16:34:22.365" v="181" actId="165"/>
          <ac:spMkLst>
            <pc:docMk/>
            <pc:sldMk cId="0" sldId="276"/>
            <ac:spMk id="118" creationId="{00000000-0000-0000-0000-000000000000}"/>
          </ac:spMkLst>
        </pc:spChg>
        <pc:spChg chg="mod topLvl">
          <ac:chgData name="Beatriz Neto" userId="56d8f017e7ce946f" providerId="LiveId" clId="{DB550579-8701-495E-A822-FA63EF719187}" dt="2025-06-28T16:34:22.365" v="181" actId="165"/>
          <ac:spMkLst>
            <pc:docMk/>
            <pc:sldMk cId="0" sldId="276"/>
            <ac:spMk id="119" creationId="{00000000-0000-0000-0000-000000000000}"/>
          </ac:spMkLst>
        </pc:spChg>
        <pc:spChg chg="mod topLvl">
          <ac:chgData name="Beatriz Neto" userId="56d8f017e7ce946f" providerId="LiveId" clId="{DB550579-8701-495E-A822-FA63EF719187}" dt="2025-06-28T16:34:22.365" v="181" actId="165"/>
          <ac:spMkLst>
            <pc:docMk/>
            <pc:sldMk cId="0" sldId="276"/>
            <ac:spMk id="124" creationId="{00000000-0000-0000-0000-000000000000}"/>
          </ac:spMkLst>
        </pc:spChg>
        <pc:grpChg chg="mod">
          <ac:chgData name="Beatriz Neto" userId="56d8f017e7ce946f" providerId="LiveId" clId="{DB550579-8701-495E-A822-FA63EF719187}" dt="2025-06-28T16:32:44.131" v="157" actId="1076"/>
          <ac:grpSpMkLst>
            <pc:docMk/>
            <pc:sldMk cId="0" sldId="276"/>
            <ac:grpSpMk id="2" creationId="{00000000-0000-0000-0000-000000000000}"/>
          </ac:grpSpMkLst>
        </pc:grpChg>
        <pc:grpChg chg="mod">
          <ac:chgData name="Beatriz Neto" userId="56d8f017e7ce946f" providerId="LiveId" clId="{DB550579-8701-495E-A822-FA63EF719187}" dt="2025-07-01T17:39:58.289" v="1179" actId="14100"/>
          <ac:grpSpMkLst>
            <pc:docMk/>
            <pc:sldMk cId="0" sldId="276"/>
            <ac:grpSpMk id="11" creationId="{00000000-0000-0000-0000-000000000000}"/>
          </ac:grpSpMkLst>
        </pc:grpChg>
        <pc:grpChg chg="mod">
          <ac:chgData name="Beatriz Neto" userId="56d8f017e7ce946f" providerId="LiveId" clId="{DB550579-8701-495E-A822-FA63EF719187}" dt="2025-06-28T16:33:30.868" v="172" actId="1035"/>
          <ac:grpSpMkLst>
            <pc:docMk/>
            <pc:sldMk cId="0" sldId="276"/>
            <ac:grpSpMk id="23" creationId="{00000000-0000-0000-0000-000000000000}"/>
          </ac:grpSpMkLst>
        </pc:grpChg>
        <pc:grpChg chg="mod">
          <ac:chgData name="Beatriz Neto" userId="56d8f017e7ce946f" providerId="LiveId" clId="{DB550579-8701-495E-A822-FA63EF719187}" dt="2025-06-28T16:34:36.795" v="186" actId="14100"/>
          <ac:grpSpMkLst>
            <pc:docMk/>
            <pc:sldMk cId="0" sldId="276"/>
            <ac:grpSpMk id="34" creationId="{00000000-0000-0000-0000-000000000000}"/>
          </ac:grpSpMkLst>
        </pc:grpChg>
        <pc:grpChg chg="mod">
          <ac:chgData name="Beatriz Neto" userId="56d8f017e7ce946f" providerId="LiveId" clId="{DB550579-8701-495E-A822-FA63EF719187}" dt="2025-06-28T16:34:40.080" v="187" actId="14100"/>
          <ac:grpSpMkLst>
            <pc:docMk/>
            <pc:sldMk cId="0" sldId="276"/>
            <ac:grpSpMk id="43" creationId="{00000000-0000-0000-0000-000000000000}"/>
          </ac:grpSpMkLst>
        </pc:grpChg>
        <pc:grpChg chg="mod">
          <ac:chgData name="Beatriz Neto" userId="56d8f017e7ce946f" providerId="LiveId" clId="{DB550579-8701-495E-A822-FA63EF719187}" dt="2025-06-28T16:35:28.351" v="205" actId="14100"/>
          <ac:grpSpMkLst>
            <pc:docMk/>
            <pc:sldMk cId="0" sldId="276"/>
            <ac:grpSpMk id="49" creationId="{00000000-0000-0000-0000-000000000000}"/>
          </ac:grpSpMkLst>
        </pc:grpChg>
        <pc:grpChg chg="mod">
          <ac:chgData name="Beatriz Neto" userId="56d8f017e7ce946f" providerId="LiveId" clId="{DB550579-8701-495E-A822-FA63EF719187}" dt="2025-06-28T16:35:33.511" v="207" actId="14100"/>
          <ac:grpSpMkLst>
            <pc:docMk/>
            <pc:sldMk cId="0" sldId="276"/>
            <ac:grpSpMk id="52" creationId="{00000000-0000-0000-0000-000000000000}"/>
          </ac:grpSpMkLst>
        </pc:grpChg>
        <pc:grpChg chg="mod">
          <ac:chgData name="Beatriz Neto" userId="56d8f017e7ce946f" providerId="LiveId" clId="{DB550579-8701-495E-A822-FA63EF719187}" dt="2025-06-28T16:34:53.232" v="190" actId="14100"/>
          <ac:grpSpMkLst>
            <pc:docMk/>
            <pc:sldMk cId="0" sldId="276"/>
            <ac:grpSpMk id="58" creationId="{00000000-0000-0000-0000-000000000000}"/>
          </ac:grpSpMkLst>
        </pc:grpChg>
        <pc:grpChg chg="mod">
          <ac:chgData name="Beatriz Neto" userId="56d8f017e7ce946f" providerId="LiveId" clId="{DB550579-8701-495E-A822-FA63EF719187}" dt="2025-06-28T16:35:00.555" v="193" actId="14100"/>
          <ac:grpSpMkLst>
            <pc:docMk/>
            <pc:sldMk cId="0" sldId="276"/>
            <ac:grpSpMk id="61" creationId="{00000000-0000-0000-0000-000000000000}"/>
          </ac:grpSpMkLst>
        </pc:grpChg>
        <pc:grpChg chg="mod">
          <ac:chgData name="Beatriz Neto" userId="56d8f017e7ce946f" providerId="LiveId" clId="{DB550579-8701-495E-A822-FA63EF719187}" dt="2025-06-28T16:35:11.540" v="200" actId="14100"/>
          <ac:grpSpMkLst>
            <pc:docMk/>
            <pc:sldMk cId="0" sldId="276"/>
            <ac:grpSpMk id="64" creationId="{00000000-0000-0000-0000-000000000000}"/>
          </ac:grpSpMkLst>
        </pc:grpChg>
        <pc:grpChg chg="mod">
          <ac:chgData name="Beatriz Neto" userId="56d8f017e7ce946f" providerId="LiveId" clId="{DB550579-8701-495E-A822-FA63EF719187}" dt="2025-06-28T16:35:19.112" v="203" actId="14100"/>
          <ac:grpSpMkLst>
            <pc:docMk/>
            <pc:sldMk cId="0" sldId="276"/>
            <ac:grpSpMk id="67" creationId="{00000000-0000-0000-0000-000000000000}"/>
          </ac:grpSpMkLst>
        </pc:grpChg>
        <pc:grpChg chg="mod">
          <ac:chgData name="Beatriz Neto" userId="56d8f017e7ce946f" providerId="LiveId" clId="{DB550579-8701-495E-A822-FA63EF719187}" dt="2025-06-28T16:34:50.331" v="189" actId="14100"/>
          <ac:grpSpMkLst>
            <pc:docMk/>
            <pc:sldMk cId="0" sldId="276"/>
            <ac:grpSpMk id="76" creationId="{00000000-0000-0000-0000-000000000000}"/>
          </ac:grpSpMkLst>
        </pc:grpChg>
        <pc:grpChg chg="mod">
          <ac:chgData name="Beatriz Neto" userId="56d8f017e7ce946f" providerId="LiveId" clId="{DB550579-8701-495E-A822-FA63EF719187}" dt="2025-06-28T16:35:05.718" v="198" actId="1037"/>
          <ac:grpSpMkLst>
            <pc:docMk/>
            <pc:sldMk cId="0" sldId="276"/>
            <ac:grpSpMk id="82" creationId="{00000000-0000-0000-0000-000000000000}"/>
          </ac:grpSpMkLst>
        </pc:grpChg>
        <pc:grpChg chg="mod">
          <ac:chgData name="Beatriz Neto" userId="56d8f017e7ce946f" providerId="LiveId" clId="{DB550579-8701-495E-A822-FA63EF719187}" dt="2025-06-28T16:35:36.517" v="208" actId="14100"/>
          <ac:grpSpMkLst>
            <pc:docMk/>
            <pc:sldMk cId="0" sldId="276"/>
            <ac:grpSpMk id="85" creationId="{00000000-0000-0000-0000-000000000000}"/>
          </ac:grpSpMkLst>
        </pc:grpChg>
        <pc:grpChg chg="mod">
          <ac:chgData name="Beatriz Neto" userId="56d8f017e7ce946f" providerId="LiveId" clId="{DB550579-8701-495E-A822-FA63EF719187}" dt="2025-06-28T16:35:39.507" v="209" actId="14100"/>
          <ac:grpSpMkLst>
            <pc:docMk/>
            <pc:sldMk cId="0" sldId="276"/>
            <ac:grpSpMk id="88" creationId="{00000000-0000-0000-0000-000000000000}"/>
          </ac:grpSpMkLst>
        </pc:grpChg>
        <pc:grpChg chg="mod">
          <ac:chgData name="Beatriz Neto" userId="56d8f017e7ce946f" providerId="LiveId" clId="{DB550579-8701-495E-A822-FA63EF719187}" dt="2025-06-28T16:35:22.902" v="204" actId="14100"/>
          <ac:grpSpMkLst>
            <pc:docMk/>
            <pc:sldMk cId="0" sldId="276"/>
            <ac:grpSpMk id="91" creationId="{00000000-0000-0000-0000-000000000000}"/>
          </ac:grpSpMkLst>
        </pc:grpChg>
        <pc:grpChg chg="mod modVis">
          <ac:chgData name="Beatriz Neto" userId="56d8f017e7ce946f" providerId="LiveId" clId="{DB550579-8701-495E-A822-FA63EF719187}" dt="2025-06-28T16:36:34.700" v="221" actId="14429"/>
          <ac:grpSpMkLst>
            <pc:docMk/>
            <pc:sldMk cId="0" sldId="276"/>
            <ac:grpSpMk id="104" creationId="{00000000-0000-0000-0000-000000000000}"/>
          </ac:grpSpMkLst>
        </pc:grpChg>
      </pc:sldChg>
      <pc:sldChg chg="modSp mod modNotes modNotesTx">
        <pc:chgData name="Beatriz Neto" userId="56d8f017e7ce946f" providerId="LiveId" clId="{DB550579-8701-495E-A822-FA63EF719187}" dt="2025-06-28T18:13:10.157" v="423" actId="20577"/>
        <pc:sldMkLst>
          <pc:docMk/>
          <pc:sldMk cId="0" sldId="277"/>
        </pc:sldMkLst>
        <pc:spChg chg="mod">
          <ac:chgData name="Beatriz Neto" userId="56d8f017e7ce946f" providerId="LiveId" clId="{DB550579-8701-495E-A822-FA63EF719187}" dt="2025-06-28T16:37:24.410" v="230" actId="403"/>
          <ac:spMkLst>
            <pc:docMk/>
            <pc:sldMk cId="0" sldId="277"/>
            <ac:spMk id="12" creationId="{00000000-0000-0000-0000-000000000000}"/>
          </ac:spMkLst>
        </pc:spChg>
        <pc:spChg chg="mod">
          <ac:chgData name="Beatriz Neto" userId="56d8f017e7ce946f" providerId="LiveId" clId="{DB550579-8701-495E-A822-FA63EF719187}" dt="2025-06-28T16:37:31.771" v="233" actId="403"/>
          <ac:spMkLst>
            <pc:docMk/>
            <pc:sldMk cId="0" sldId="277"/>
            <ac:spMk id="14" creationId="{00000000-0000-0000-0000-000000000000}"/>
          </ac:spMkLst>
        </pc:spChg>
        <pc:spChg chg="mod">
          <ac:chgData name="Beatriz Neto" userId="56d8f017e7ce946f" providerId="LiveId" clId="{DB550579-8701-495E-A822-FA63EF719187}" dt="2025-06-28T16:37:37.430" v="234" actId="2711"/>
          <ac:spMkLst>
            <pc:docMk/>
            <pc:sldMk cId="0" sldId="277"/>
            <ac:spMk id="15" creationId="{00000000-0000-0000-0000-000000000000}"/>
          </ac:spMkLst>
        </pc:spChg>
        <pc:spChg chg="mod">
          <ac:chgData name="Beatriz Neto" userId="56d8f017e7ce946f" providerId="LiveId" clId="{DB550579-8701-495E-A822-FA63EF719187}" dt="2025-06-28T16:37:37.430" v="234" actId="2711"/>
          <ac:spMkLst>
            <pc:docMk/>
            <pc:sldMk cId="0" sldId="277"/>
            <ac:spMk id="16" creationId="{00000000-0000-0000-0000-000000000000}"/>
          </ac:spMkLst>
        </pc:spChg>
        <pc:spChg chg="mod">
          <ac:chgData name="Beatriz Neto" userId="56d8f017e7ce946f" providerId="LiveId" clId="{DB550579-8701-495E-A822-FA63EF719187}" dt="2025-06-28T16:37:37.430" v="234" actId="2711"/>
          <ac:spMkLst>
            <pc:docMk/>
            <pc:sldMk cId="0" sldId="277"/>
            <ac:spMk id="18" creationId="{00000000-0000-0000-0000-000000000000}"/>
          </ac:spMkLst>
        </pc:spChg>
        <pc:spChg chg="mod">
          <ac:chgData name="Beatriz Neto" userId="56d8f017e7ce946f" providerId="LiveId" clId="{DB550579-8701-495E-A822-FA63EF719187}" dt="2025-06-28T16:37:37.430" v="234" actId="2711"/>
          <ac:spMkLst>
            <pc:docMk/>
            <pc:sldMk cId="0" sldId="277"/>
            <ac:spMk id="19" creationId="{00000000-0000-0000-0000-000000000000}"/>
          </ac:spMkLst>
        </pc:spChg>
        <pc:spChg chg="mod">
          <ac:chgData name="Beatriz Neto" userId="56d8f017e7ce946f" providerId="LiveId" clId="{DB550579-8701-495E-A822-FA63EF719187}" dt="2025-06-28T16:37:37.430" v="234" actId="2711"/>
          <ac:spMkLst>
            <pc:docMk/>
            <pc:sldMk cId="0" sldId="277"/>
            <ac:spMk id="20" creationId="{00000000-0000-0000-0000-000000000000}"/>
          </ac:spMkLst>
        </pc:spChg>
      </pc:sldChg>
      <pc:sldChg chg="modNotes modNotesTx">
        <pc:chgData name="Beatriz Neto" userId="56d8f017e7ce946f" providerId="LiveId" clId="{DB550579-8701-495E-A822-FA63EF719187}" dt="2025-06-28T18:12:49.293" v="414" actId="20577"/>
        <pc:sldMkLst>
          <pc:docMk/>
          <pc:sldMk cId="0" sldId="278"/>
        </pc:sldMkLst>
      </pc:sldChg>
      <pc:sldChg chg="modNotes modNotesTx">
        <pc:chgData name="Beatriz Neto" userId="56d8f017e7ce946f" providerId="LiveId" clId="{DB550579-8701-495E-A822-FA63EF719187}" dt="2025-06-28T18:13:00.976" v="418" actId="20577"/>
        <pc:sldMkLst>
          <pc:docMk/>
          <pc:sldMk cId="0" sldId="27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01.07.2025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‹nº›</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2290763" y="512763"/>
            <a:ext cx="4562475" cy="2566987"/>
          </a:xfrm>
        </p:spPr>
      </p:sp>
      <p:sp>
        <p:nvSpPr>
          <p:cNvPr id="3" name="Notes Placeholder 2"/>
          <p:cNvSpPr>
            <a:spLocks noGrp="1"/>
          </p:cNvSpPr>
          <p:nvPr>
            <p:ph type="body" sz="quarter" idx="3"/>
          </p:nvPr>
        </p:nvSpPr>
        <p:spPr/>
        <p:txBody>
          <a:bodyPr/>
          <a:lstStyle/>
          <a:p>
            <a:r>
              <a:rPr dirty="0"/>
              <a:t>Good morning. My name is Beatriz Neto, I’m a nutritionist, and today I’m going to present the two-week menus we</a:t>
            </a:r>
          </a:p>
          <a:p>
            <a:r>
              <a:rPr dirty="0"/>
              <a:t>developed aligned with the Mediterranean Diet. </a:t>
            </a:r>
          </a:p>
        </p:txBody>
      </p:sp>
      <p:sp>
        <p:nvSpPr>
          <p:cNvPr id="4" name="Slide Number Placeholder 3"/>
          <p:cNvSpPr>
            <a:spLocks noGrp="1"/>
          </p:cNvSpPr>
          <p:nvPr>
            <p:ph type="sldNum" sz="quarter" idx="5"/>
          </p:nvPr>
        </p:nvSpPr>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2290763" y="512763"/>
            <a:ext cx="4562475" cy="2566987"/>
          </a:xfrm>
        </p:spPr>
      </p:sp>
      <p:sp>
        <p:nvSpPr>
          <p:cNvPr id="3" name="Notes Placeholder 2"/>
          <p:cNvSpPr>
            <a:spLocks noGrp="1"/>
          </p:cNvSpPr>
          <p:nvPr>
            <p:ph type="body" sz="quarter" idx="3"/>
          </p:nvPr>
        </p:nvSpPr>
        <p:spPr/>
        <p:txBody>
          <a:bodyPr/>
          <a:lstStyle/>
          <a:p>
            <a:r>
              <a:rPr dirty="0"/>
              <a:t>Now, returning to the meals, we created 6 Mediterranean-style starters, along with</a:t>
            </a:r>
            <a:r>
              <a:rPr lang="pt-PT" dirty="0"/>
              <a:t> </a:t>
            </a:r>
            <a:r>
              <a:rPr dirty="0"/>
              <a:t>8 fish dishes, 8 meat dishes, and 2 vegetarian </a:t>
            </a:r>
            <a:r>
              <a:rPr lang="pt-PT" dirty="0" err="1"/>
              <a:t>dishes</a:t>
            </a:r>
            <a:r>
              <a:rPr dirty="0"/>
              <a:t>. </a:t>
            </a:r>
            <a:r>
              <a:rPr lang="pt-PT" dirty="0" err="1"/>
              <a:t>Twelve</a:t>
            </a:r>
            <a:r>
              <a:rPr lang="pt-PT" dirty="0"/>
              <a:t> </a:t>
            </a:r>
            <a:r>
              <a:rPr lang="pt-PT" dirty="0" err="1"/>
              <a:t>of</a:t>
            </a:r>
            <a:r>
              <a:rPr lang="pt-PT" dirty="0"/>
              <a:t> </a:t>
            </a:r>
            <a:r>
              <a:rPr lang="pt-PT" dirty="0" err="1"/>
              <a:t>this</a:t>
            </a:r>
            <a:r>
              <a:rPr lang="pt-PT" dirty="0"/>
              <a:t> récipes </a:t>
            </a:r>
            <a:r>
              <a:rPr lang="pt-PT" dirty="0" err="1"/>
              <a:t>include</a:t>
            </a:r>
            <a:r>
              <a:rPr lang="pt-PT" dirty="0"/>
              <a:t> pulses.</a:t>
            </a:r>
            <a:endParaRPr dirty="0"/>
          </a:p>
        </p:txBody>
      </p:sp>
      <p:sp>
        <p:nvSpPr>
          <p:cNvPr id="4" name="Slide Number Placeholder 3"/>
          <p:cNvSpPr>
            <a:spLocks noGrp="1"/>
          </p:cNvSpPr>
          <p:nvPr>
            <p:ph type="sldNum" sz="quarter" idx="5"/>
          </p:nvPr>
        </p:nvSpPr>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2290763" y="512763"/>
            <a:ext cx="4562475" cy="2566987"/>
          </a:xfrm>
        </p:spPr>
      </p:sp>
      <p:sp>
        <p:nvSpPr>
          <p:cNvPr id="3" name="Notes Placeholder 2"/>
          <p:cNvSpPr>
            <a:spLocks noGrp="1"/>
          </p:cNvSpPr>
          <p:nvPr>
            <p:ph type="body" sz="quarter" idx="3"/>
          </p:nvPr>
        </p:nvSpPr>
        <p:spPr/>
        <p:txBody>
          <a:bodyPr/>
          <a:lstStyle/>
          <a:p>
            <a:r>
              <a:rPr dirty="0"/>
              <a:t>Following these principles, we have six starters, such as grilled vegetable salads and a spinach and pumpkin salad with</a:t>
            </a:r>
            <a:r>
              <a:rPr lang="pt-PT" dirty="0"/>
              <a:t> </a:t>
            </a:r>
            <a:r>
              <a:rPr dirty="0"/>
              <a:t>walnuts. Some starters include pulses — specifically, starter number 2 and 6.</a:t>
            </a:r>
          </a:p>
        </p:txBody>
      </p:sp>
      <p:sp>
        <p:nvSpPr>
          <p:cNvPr id="4" name="Slide Number Placeholder 3"/>
          <p:cNvSpPr>
            <a:spLocks noGrp="1"/>
          </p:cNvSpPr>
          <p:nvPr>
            <p:ph type="sldNum" sz="quarter" idx="5"/>
          </p:nvPr>
        </p:nvSpPr>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2290763" y="512763"/>
            <a:ext cx="4562475" cy="2566987"/>
          </a:xfrm>
        </p:spPr>
      </p:sp>
      <p:sp>
        <p:nvSpPr>
          <p:cNvPr id="3" name="Notes Placeholder 2"/>
          <p:cNvSpPr>
            <a:spLocks noGrp="1"/>
          </p:cNvSpPr>
          <p:nvPr>
            <p:ph type="body" sz="quarter" idx="3"/>
          </p:nvPr>
        </p:nvSpPr>
        <p:spPr/>
        <p:txBody>
          <a:bodyPr/>
          <a:lstStyle/>
          <a:p>
            <a:r>
              <a:rPr dirty="0"/>
              <a:t>In terms of meat dishes, we developed eight dishes using mainly lean meats and a variety of cooking techniques adapted</a:t>
            </a:r>
            <a:r>
              <a:rPr lang="pt-PT" dirty="0"/>
              <a:t> </a:t>
            </a:r>
            <a:r>
              <a:rPr dirty="0"/>
              <a:t>to the different cultures represented in the project. For example, we have a Croatian inspired dish, number one, a</a:t>
            </a:r>
            <a:r>
              <a:rPr lang="pt-PT" dirty="0"/>
              <a:t> </a:t>
            </a:r>
            <a:r>
              <a:rPr dirty="0"/>
              <a:t>Turkish inspired dish, number three and also Portuguese dish, number two. Among these, three dishes — numbers 4, 6, and</a:t>
            </a:r>
            <a:r>
              <a:rPr lang="pt-PT" dirty="0"/>
              <a:t> </a:t>
            </a:r>
            <a:r>
              <a:rPr dirty="0"/>
              <a:t>7 — contain pulses.</a:t>
            </a:r>
          </a:p>
        </p:txBody>
      </p:sp>
      <p:sp>
        <p:nvSpPr>
          <p:cNvPr id="4" name="Slide Number Placeholder 3"/>
          <p:cNvSpPr>
            <a:spLocks noGrp="1"/>
          </p:cNvSpPr>
          <p:nvPr>
            <p:ph type="sldNum" sz="quarter" idx="5"/>
          </p:nvPr>
        </p:nvSpPr>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2290763" y="512763"/>
            <a:ext cx="4562475" cy="2566987"/>
          </a:xfrm>
        </p:spPr>
      </p:sp>
      <p:sp>
        <p:nvSpPr>
          <p:cNvPr id="3" name="Notes Placeholder 2"/>
          <p:cNvSpPr>
            <a:spLocks noGrp="1"/>
          </p:cNvSpPr>
          <p:nvPr>
            <p:ph type="body" sz="quarter" idx="3"/>
          </p:nvPr>
        </p:nvSpPr>
        <p:spPr/>
        <p:txBody>
          <a:bodyPr/>
          <a:lstStyle/>
          <a:p>
            <a:r>
              <a:rPr dirty="0"/>
              <a:t>For the fish dishes, we also created eight dishes, with different types of fish and vegetables included. Five of the</a:t>
            </a:r>
            <a:r>
              <a:rPr lang="pt-PT" dirty="0"/>
              <a:t> </a:t>
            </a:r>
            <a:r>
              <a:rPr dirty="0"/>
              <a:t>dishes contain pulses, specifically number one, two, four, six and seven. </a:t>
            </a:r>
          </a:p>
        </p:txBody>
      </p:sp>
      <p:sp>
        <p:nvSpPr>
          <p:cNvPr id="4" name="Slide Number Placeholder 3"/>
          <p:cNvSpPr>
            <a:spLocks noGrp="1"/>
          </p:cNvSpPr>
          <p:nvPr>
            <p:ph type="sldNum" sz="quarter" idx="5"/>
          </p:nvPr>
        </p:nvSpPr>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2290763" y="512763"/>
            <a:ext cx="4562475" cy="2566987"/>
          </a:xfrm>
        </p:spPr>
      </p:sp>
      <p:sp>
        <p:nvSpPr>
          <p:cNvPr id="3" name="Notes Placeholder 2"/>
          <p:cNvSpPr>
            <a:spLocks noGrp="1"/>
          </p:cNvSpPr>
          <p:nvPr>
            <p:ph type="body" sz="quarter" idx="3"/>
          </p:nvPr>
        </p:nvSpPr>
        <p:spPr/>
        <p:txBody>
          <a:bodyPr/>
          <a:lstStyle/>
          <a:p>
            <a:r>
              <a:rPr lang="en-US" dirty="0"/>
              <a:t>Finally, in terms of the vegetarian </a:t>
            </a:r>
            <a:r>
              <a:rPr lang="en-US" dirty="0" err="1"/>
              <a:t>options,we</a:t>
            </a:r>
            <a:r>
              <a:rPr lang="en-US" dirty="0"/>
              <a:t> created two dishes — one with poached eggs as the main protein source, and the other with lentils and feta cheese.</a:t>
            </a:r>
            <a:endParaRPr lang="pt-PT" dirty="0"/>
          </a:p>
        </p:txBody>
      </p:sp>
      <p:sp>
        <p:nvSpPr>
          <p:cNvPr id="4" name="Slide Number Placeholder 3"/>
          <p:cNvSpPr>
            <a:spLocks noGrp="1"/>
          </p:cNvSpPr>
          <p:nvPr>
            <p:ph type="sldNum" sz="quarter" idx="5"/>
          </p:nvPr>
        </p:nvSpPr>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2290763" y="512763"/>
            <a:ext cx="4562475" cy="2566987"/>
          </a:xfrm>
        </p:spPr>
      </p:sp>
      <p:sp>
        <p:nvSpPr>
          <p:cNvPr id="3" name="Notes Placeholder 2"/>
          <p:cNvSpPr>
            <a:spLocks noGrp="1"/>
          </p:cNvSpPr>
          <p:nvPr>
            <p:ph type="body"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calculated the nutritional composition of each dish, as well as the full meal, which includes a starter, main dish, and fruit (we considered a medium apple of approximately 150 grams). </a:t>
            </a:r>
            <a:r>
              <a:rPr dirty="0"/>
              <a:t>We combined the values for each dish type, along with the starters and fruit and presented them in boxplots. In these</a:t>
            </a:r>
            <a:r>
              <a:rPr lang="pt-PT" dirty="0"/>
              <a:t> </a:t>
            </a:r>
            <a:r>
              <a:rPr dirty="0"/>
              <a:t>graphs the shaded area represents the guidelines </a:t>
            </a:r>
            <a:r>
              <a:rPr lang="pt-PT" dirty="0" err="1"/>
              <a:t>which</a:t>
            </a:r>
            <a:r>
              <a:rPr lang="pt-PT" dirty="0"/>
              <a:t> are in </a:t>
            </a:r>
            <a:r>
              <a:rPr lang="pt-PT" dirty="0" err="1"/>
              <a:t>the</a:t>
            </a:r>
            <a:r>
              <a:rPr lang="pt-PT" dirty="0"/>
              <a:t> top </a:t>
            </a:r>
            <a:r>
              <a:rPr lang="pt-PT" dirty="0" err="1"/>
              <a:t>right</a:t>
            </a:r>
            <a:r>
              <a:rPr lang="pt-PT" dirty="0"/>
              <a:t> </a:t>
            </a:r>
            <a:r>
              <a:rPr lang="pt-PT" dirty="0" err="1"/>
              <a:t>corner</a:t>
            </a:r>
            <a:r>
              <a:rPr lang="pt-PT" dirty="0"/>
              <a:t> </a:t>
            </a:r>
            <a:r>
              <a:rPr lang="pt-PT" dirty="0" err="1"/>
              <a:t>of</a:t>
            </a:r>
            <a:r>
              <a:rPr lang="pt-PT" dirty="0"/>
              <a:t> </a:t>
            </a:r>
            <a:r>
              <a:rPr lang="pt-PT" dirty="0" err="1"/>
              <a:t>the</a:t>
            </a:r>
            <a:r>
              <a:rPr lang="pt-PT" dirty="0"/>
              <a:t> slide</a:t>
            </a:r>
            <a:r>
              <a:rPr dirty="0"/>
              <a:t>. Looking at the results, we can see</a:t>
            </a:r>
            <a:r>
              <a:rPr lang="pt-PT" dirty="0"/>
              <a:t> </a:t>
            </a:r>
            <a:r>
              <a:rPr dirty="0"/>
              <a:t>that overall, the meals</a:t>
            </a:r>
            <a:r>
              <a:rPr lang="pt-PT" dirty="0"/>
              <a:t> </a:t>
            </a:r>
            <a:r>
              <a:rPr dirty="0"/>
              <a:t>comply with the energy values defined, especially the two vegetarian dishes. The fish dishes show more variation in</a:t>
            </a:r>
            <a:r>
              <a:rPr lang="pt-PT" dirty="0"/>
              <a:t> </a:t>
            </a:r>
            <a:r>
              <a:rPr dirty="0"/>
              <a:t>terms of energy, with some values above and below the</a:t>
            </a:r>
            <a:r>
              <a:rPr lang="pt-PT" dirty="0"/>
              <a:t> </a:t>
            </a:r>
            <a:r>
              <a:rPr dirty="0"/>
              <a:t>recommended.</a:t>
            </a:r>
          </a:p>
        </p:txBody>
      </p:sp>
      <p:sp>
        <p:nvSpPr>
          <p:cNvPr id="4" name="Slide Number Placeholder 3"/>
          <p:cNvSpPr>
            <a:spLocks noGrp="1"/>
          </p:cNvSpPr>
          <p:nvPr>
            <p:ph type="sldNum" sz="quarter" idx="5"/>
          </p:nvPr>
        </p:nvSpPr>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2290763" y="512763"/>
            <a:ext cx="4562475" cy="2566987"/>
          </a:xfrm>
        </p:spPr>
      </p:sp>
      <p:sp>
        <p:nvSpPr>
          <p:cNvPr id="3" name="Notes Placeholder 2"/>
          <p:cNvSpPr>
            <a:spLocks noGrp="1"/>
          </p:cNvSpPr>
          <p:nvPr>
            <p:ph type="body" sz="quarter" idx="3"/>
          </p:nvPr>
        </p:nvSpPr>
        <p:spPr/>
        <p:txBody>
          <a:bodyPr/>
          <a:lstStyle/>
          <a:p>
            <a:r>
              <a:rPr dirty="0"/>
              <a:t>Looking at the lipids, we also can see more variation in the fish dishes, but in general the meals are within the</a:t>
            </a:r>
            <a:r>
              <a:rPr lang="pt-PT" dirty="0"/>
              <a:t> </a:t>
            </a:r>
            <a:r>
              <a:rPr dirty="0"/>
              <a:t>recommended range</a:t>
            </a:r>
          </a:p>
        </p:txBody>
      </p:sp>
      <p:sp>
        <p:nvSpPr>
          <p:cNvPr id="4" name="Slide Number Placeholder 3"/>
          <p:cNvSpPr>
            <a:spLocks noGrp="1"/>
          </p:cNvSpPr>
          <p:nvPr>
            <p:ph type="sldNum" sz="quarter" idx="5"/>
          </p:nvPr>
        </p:nvSpPr>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2290763" y="512763"/>
            <a:ext cx="4562475" cy="2566987"/>
          </a:xfrm>
        </p:spPr>
      </p:sp>
      <p:sp>
        <p:nvSpPr>
          <p:cNvPr id="3" name="Notes Placeholder 2"/>
          <p:cNvSpPr>
            <a:spLocks noGrp="1"/>
          </p:cNvSpPr>
          <p:nvPr>
            <p:ph type="body" sz="quarter" idx="3"/>
          </p:nvPr>
        </p:nvSpPr>
        <p:spPr/>
        <p:txBody>
          <a:bodyPr/>
          <a:lstStyle/>
          <a:p>
            <a:r>
              <a:rPr lang="en-US" dirty="0"/>
              <a:t>Carbohydrates is the nutrient most aligned with our guidelines. The values for all the type of dishes are within the shaded area. Meat and vegetarian dishes show similar variations, reflected in the amplitude of the boxplots.</a:t>
            </a:r>
            <a:endParaRPr lang="pt-PT" dirty="0"/>
          </a:p>
        </p:txBody>
      </p:sp>
      <p:sp>
        <p:nvSpPr>
          <p:cNvPr id="4" name="Slide Number Placeholder 3"/>
          <p:cNvSpPr>
            <a:spLocks noGrp="1"/>
          </p:cNvSpPr>
          <p:nvPr>
            <p:ph type="sldNum" sz="quarter" idx="5"/>
          </p:nvPr>
        </p:nvSpPr>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2290763" y="512763"/>
            <a:ext cx="4562475" cy="2566987"/>
          </a:xfrm>
        </p:spPr>
      </p:sp>
      <p:sp>
        <p:nvSpPr>
          <p:cNvPr id="3" name="Notes Placeholder 2"/>
          <p:cNvSpPr>
            <a:spLocks noGrp="1"/>
          </p:cNvSpPr>
          <p:nvPr>
            <p:ph type="body" sz="quarter" idx="3"/>
          </p:nvPr>
        </p:nvSpPr>
        <p:spPr/>
        <p:txBody>
          <a:bodyPr/>
          <a:lstStyle/>
          <a:p>
            <a:r>
              <a:rPr lang="en-US" dirty="0"/>
              <a:t>Protein is the nutrient that is most above the guidelines. However, the vegetarian dishes are the only ones that stay within the shaded area, while meat dishes have the </a:t>
            </a:r>
            <a:r>
              <a:rPr lang="en-US" dirty="0" err="1"/>
              <a:t>higherstprotein</a:t>
            </a:r>
            <a:r>
              <a:rPr lang="en-US" dirty="0"/>
              <a:t> values. It is important to note that we have already reduced the amount of protein used. Each dish contains around 100 grams of meat or fish, which is lower than typical portions.</a:t>
            </a:r>
          </a:p>
          <a:p>
            <a:endParaRPr lang="pt-PT" dirty="0"/>
          </a:p>
        </p:txBody>
      </p:sp>
      <p:sp>
        <p:nvSpPr>
          <p:cNvPr id="4" name="Slide Number Placeholder 3"/>
          <p:cNvSpPr>
            <a:spLocks noGrp="1"/>
          </p:cNvSpPr>
          <p:nvPr>
            <p:ph type="sldNum" sz="quarter" idx="5"/>
          </p:nvPr>
        </p:nvSpPr>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Regarding fiber, the shaded area refers to the daily recommendation by WHO and we can see that on average our meals cover at least half of the daily recommendation. Considering the daily intake values in Portugal, Croatia and </a:t>
            </a:r>
            <a:r>
              <a:rPr lang="en-US" dirty="0" err="1"/>
              <a:t>Turkey,these</a:t>
            </a:r>
            <a:r>
              <a:rPr lang="en-US" dirty="0"/>
              <a:t> meals are suitable and can help increase fiber consumption.</a:t>
            </a:r>
          </a:p>
          <a:p>
            <a:endParaRPr lang="pt-PT"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2290763" y="512763"/>
            <a:ext cx="4562475" cy="2566987"/>
          </a:xfrm>
        </p:spPr>
      </p:sp>
      <p:sp>
        <p:nvSpPr>
          <p:cNvPr id="3" name="Notes Placeholder 2"/>
          <p:cNvSpPr>
            <a:spLocks noGrp="1"/>
          </p:cNvSpPr>
          <p:nvPr>
            <p:ph type="body" sz="quarter" idx="3"/>
          </p:nvPr>
        </p:nvSpPr>
        <p:spPr/>
        <p:txBody>
          <a:bodyPr/>
          <a:lstStyle/>
          <a:p>
            <a:r>
              <a:rPr lang="en-US" dirty="0"/>
              <a:t>This task is part of Work Package 3, which focuses on designing and implementing intervention strategies to promote healthier and more sustainable food habits. One of the key objectives of this work package was to develop a new food service concept to change the current offer towards the Mediterranean Diet.</a:t>
            </a:r>
            <a:r>
              <a:rPr lang="pt-PT" dirty="0"/>
              <a:t> </a:t>
            </a:r>
            <a:r>
              <a:rPr dirty="0"/>
              <a:t>To achieve this, we created guidelines for the two-week menus and we also developed and tested the recipes. </a:t>
            </a:r>
          </a:p>
        </p:txBody>
      </p:sp>
      <p:sp>
        <p:nvSpPr>
          <p:cNvPr id="4" name="Slide Number Placeholder 3"/>
          <p:cNvSpPr>
            <a:spLocks noGrp="1"/>
          </p:cNvSpPr>
          <p:nvPr>
            <p:ph type="sldNum" sz="quarter" idx="5"/>
          </p:nvPr>
        </p:nvSpPr>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WHO recommends moderate salt intake to less than 5 grams a day, so considering a value of 2 grams for a main meal, we see that the meals are within the range. It is also important to mention that the average daily salt consumption in the 3 countries is higher than recommended and these meals can help reduce that.</a:t>
            </a:r>
          </a:p>
          <a:p>
            <a:endParaRPr lang="pt-PT"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2290763" y="512763"/>
            <a:ext cx="4562475" cy="2566987"/>
          </a:xfrm>
        </p:spPr>
      </p:sp>
      <p:sp>
        <p:nvSpPr>
          <p:cNvPr id="3" name="Notes Placeholder 2"/>
          <p:cNvSpPr>
            <a:spLocks noGrp="1"/>
          </p:cNvSpPr>
          <p:nvPr>
            <p:ph type="body" sz="quarter" idx="3"/>
          </p:nvPr>
        </p:nvSpPr>
        <p:spPr/>
        <p:txBody>
          <a:bodyPr/>
          <a:lstStyle/>
          <a:p>
            <a:r>
              <a:rPr lang="en-US" dirty="0"/>
              <a:t>Looking at the food portions analysis, we see that the whole meal, gives us almost three portions of grains; one point two of fats; one point five of vegetables; zero point three of dairy; two point two of fish meat and eggs; zero point nine of fruit and zero point seven of pulses. </a:t>
            </a:r>
            <a:r>
              <a:rPr dirty="0"/>
              <a:t>Comparing to our guidelines, overall the food portions are in line with the recommendations. The food group that stands</a:t>
            </a:r>
            <a:r>
              <a:rPr lang="pt-PT" dirty="0"/>
              <a:t> </a:t>
            </a:r>
            <a:r>
              <a:rPr dirty="0"/>
              <a:t>out is fish, meat, and eggs, which aligns with the higher protein content we observed earlier.</a:t>
            </a:r>
          </a:p>
        </p:txBody>
      </p:sp>
      <p:sp>
        <p:nvSpPr>
          <p:cNvPr id="4" name="Slide Number Placeholder 3"/>
          <p:cNvSpPr>
            <a:spLocks noGrp="1"/>
          </p:cNvSpPr>
          <p:nvPr>
            <p:ph type="sldNum" sz="quarter" idx="5"/>
          </p:nvPr>
        </p:nvSpPr>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dirty="0"/>
              <a:t>To finish, we now have a good number of recipes, with high variability in terms of nutritional values across the three</a:t>
            </a:r>
            <a:r>
              <a:rPr lang="pt-PT" dirty="0"/>
              <a:t> </a:t>
            </a:r>
            <a:r>
              <a:rPr dirty="0"/>
              <a:t>types of dishes. Calculating the portions allows us to not just look at the nutrients but also to combine the </a:t>
            </a:r>
            <a:r>
              <a:rPr dirty="0" err="1"/>
              <a:t>dif</a:t>
            </a:r>
            <a:r>
              <a:rPr lang="pt-PT" dirty="0" err="1"/>
              <a:t>erente</a:t>
            </a:r>
            <a:r>
              <a:rPr lang="pt-PT" dirty="0"/>
              <a:t> </a:t>
            </a:r>
            <a:r>
              <a:rPr dirty="0"/>
              <a:t>foods in terms of proportions to meet the recommendations.</a:t>
            </a:r>
            <a:r>
              <a:rPr lang="pt-PT" dirty="0"/>
              <a:t> </a:t>
            </a:r>
            <a:r>
              <a:rPr lang="en-US" dirty="0"/>
              <a:t>Carbohydrates and lipids are the macronutrients that were the most aligned with the recommendations, with few values outside the suggested range. Maybe we should consider improving the quantities of protein sources in the dishes even though we already used reduced quantities. We should also pay more attention to the ingredients that contribute to salt content, for example </a:t>
            </a:r>
            <a:r>
              <a:rPr lang="en-US"/>
              <a:t>cheeses, and </a:t>
            </a:r>
            <a:r>
              <a:rPr lang="en-US" dirty="0"/>
              <a:t>if necessary, replace them with other options.</a:t>
            </a:r>
          </a:p>
          <a:p>
            <a:endParaRPr lang="en-US" dirty="0"/>
          </a:p>
          <a:p>
            <a:endParaRPr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2290763" y="512763"/>
            <a:ext cx="4562475" cy="2566987"/>
          </a:xfrm>
        </p:spPr>
      </p:sp>
      <p:sp>
        <p:nvSpPr>
          <p:cNvPr id="3" name="Notes Placeholder 2"/>
          <p:cNvSpPr>
            <a:spLocks noGrp="1"/>
          </p:cNvSpPr>
          <p:nvPr>
            <p:ph type="body" sz="quarter" idx="3"/>
          </p:nvPr>
        </p:nvSpPr>
        <p:spPr/>
        <p:txBody>
          <a:bodyPr/>
          <a:lstStyle/>
          <a:p>
            <a:endParaRPr dirty="0"/>
          </a:p>
        </p:txBody>
      </p:sp>
      <p:sp>
        <p:nvSpPr>
          <p:cNvPr id="4" name="Slide Number Placeholder 3"/>
          <p:cNvSpPr>
            <a:spLocks noGrp="1"/>
          </p:cNvSpPr>
          <p:nvPr>
            <p:ph type="sldNum" sz="quarter" idx="5"/>
          </p:nvPr>
        </p:nvSpPr>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2290763" y="512763"/>
            <a:ext cx="4562475" cy="2566987"/>
          </a:xfrm>
        </p:spPr>
      </p:sp>
      <p:sp>
        <p:nvSpPr>
          <p:cNvPr id="3" name="Notes Placeholder 2"/>
          <p:cNvSpPr>
            <a:spLocks noGrp="1"/>
          </p:cNvSpPr>
          <p:nvPr>
            <p:ph type="body" sz="quarter" idx="3"/>
          </p:nvPr>
        </p:nvSpPr>
        <p:spPr/>
        <p:txBody>
          <a:bodyPr/>
          <a:lstStyle/>
          <a:p>
            <a:endParaRPr dirty="0"/>
          </a:p>
        </p:txBody>
      </p:sp>
      <p:sp>
        <p:nvSpPr>
          <p:cNvPr id="4" name="Slide Number Placeholder 3"/>
          <p:cNvSpPr>
            <a:spLocks noGrp="1"/>
          </p:cNvSpPr>
          <p:nvPr>
            <p:ph type="sldNum" sz="quarter" idx="5"/>
          </p:nvPr>
        </p:nvSpPr>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2290763" y="512763"/>
            <a:ext cx="4562475" cy="2566987"/>
          </a:xfrm>
        </p:spPr>
      </p:sp>
      <p:sp>
        <p:nvSpPr>
          <p:cNvPr id="3" name="Notes Placeholder 2"/>
          <p:cNvSpPr>
            <a:spLocks noGrp="1"/>
          </p:cNvSpPr>
          <p:nvPr>
            <p:ph type="body" sz="quarter" idx="3"/>
          </p:nvPr>
        </p:nvSpPr>
        <p:spPr/>
        <p:txBody>
          <a:bodyPr/>
          <a:lstStyle/>
          <a:p>
            <a:r>
              <a:rPr lang="en-US" dirty="0"/>
              <a:t>The menu guidelines were developed by the project’s nutrition team, in collaboration with a chef. Each meal should consist of a starter, a main dish, and fruit, with the option to add whole grain bread  to complement the meal.</a:t>
            </a:r>
          </a:p>
        </p:txBody>
      </p:sp>
      <p:sp>
        <p:nvSpPr>
          <p:cNvPr id="4" name="Slide Number Placeholder 3"/>
          <p:cNvSpPr>
            <a:spLocks noGrp="1"/>
          </p:cNvSpPr>
          <p:nvPr>
            <p:ph type="sldNum" sz="quarter" idx="5"/>
          </p:nvPr>
        </p:nvSpPr>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2290763" y="512763"/>
            <a:ext cx="4562475" cy="2566987"/>
          </a:xfrm>
        </p:spPr>
      </p:sp>
      <p:sp>
        <p:nvSpPr>
          <p:cNvPr id="3" name="Notes Placeholder 2"/>
          <p:cNvSpPr>
            <a:spLocks noGrp="1"/>
          </p:cNvSpPr>
          <p:nvPr>
            <p:ph type="body" sz="quarter" idx="3"/>
          </p:nvPr>
        </p:nvSpPr>
        <p:spPr/>
        <p:txBody>
          <a:bodyPr/>
          <a:lstStyle/>
          <a:p>
            <a:r>
              <a:rPr lang="en-US" dirty="0"/>
              <a:t>As for the starters, they should consist mainly on vegetables and may include pulses, cereals, starchy vegetables, nuts and seeds and olive oil. These should be available everyday, and offer variety in </a:t>
            </a:r>
            <a:r>
              <a:rPr lang="en-US" dirty="0" err="1"/>
              <a:t>colour</a:t>
            </a:r>
            <a:r>
              <a:rPr lang="en-US" dirty="0"/>
              <a:t>, consistency, texture and taste. Also they are a good alternative to soup.</a:t>
            </a:r>
          </a:p>
        </p:txBody>
      </p:sp>
      <p:sp>
        <p:nvSpPr>
          <p:cNvPr id="4" name="Slide Number Placeholder 3"/>
          <p:cNvSpPr>
            <a:spLocks noGrp="1"/>
          </p:cNvSpPr>
          <p:nvPr>
            <p:ph type="sldNum" sz="quarter" idx="5"/>
          </p:nvPr>
        </p:nvSpPr>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2290763" y="512763"/>
            <a:ext cx="4562475" cy="2566987"/>
          </a:xfrm>
        </p:spPr>
      </p:sp>
      <p:sp>
        <p:nvSpPr>
          <p:cNvPr id="3" name="Notes Placeholder 2"/>
          <p:cNvSpPr>
            <a:spLocks noGrp="1"/>
          </p:cNvSpPr>
          <p:nvPr>
            <p:ph type="body" sz="quarter" idx="3"/>
          </p:nvPr>
        </p:nvSpPr>
        <p:spPr/>
        <p:txBody>
          <a:bodyPr/>
          <a:lstStyle/>
          <a:p>
            <a:r>
              <a:rPr lang="en-US" dirty="0"/>
              <a:t>The main dishes should highlight typical mediterranean dishes, preferring one pot meals like stews with olive oil onion, tomatoes and other vegetables. Seasonality must be considered and fried foods should be avoided.</a:t>
            </a:r>
          </a:p>
          <a:p>
            <a:endParaRPr lang="pt-PT" dirty="0"/>
          </a:p>
        </p:txBody>
      </p:sp>
      <p:sp>
        <p:nvSpPr>
          <p:cNvPr id="4" name="Slide Number Placeholder 3"/>
          <p:cNvSpPr>
            <a:spLocks noGrp="1"/>
          </p:cNvSpPr>
          <p:nvPr>
            <p:ph type="sldNum" sz="quarter" idx="5"/>
          </p:nvPr>
        </p:nvSpPr>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Main dishes must include at least two different types of vegetables. Wholegrain cereals are preferred, and pulses should be included at least three times per week. For protein sources, we emphasized lean meats over red meats, and aimed to include seafood and lean meat 1–2 times per week, eggs at least once per week, and red meat no more than once per week.</a:t>
            </a:r>
          </a:p>
          <a:p>
            <a:endParaRPr lang="pt-PT"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2290763" y="512763"/>
            <a:ext cx="4562475" cy="2566987"/>
          </a:xfrm>
        </p:spPr>
      </p:sp>
      <p:sp>
        <p:nvSpPr>
          <p:cNvPr id="3" name="Notes Placeholder 2"/>
          <p:cNvSpPr>
            <a:spLocks noGrp="1"/>
          </p:cNvSpPr>
          <p:nvPr>
            <p:ph type="body" sz="quarter" idx="3"/>
          </p:nvPr>
        </p:nvSpPr>
        <p:spPr/>
        <p:txBody>
          <a:bodyPr/>
          <a:lstStyle/>
          <a:p>
            <a:r>
              <a:rPr lang="en-US" dirty="0"/>
              <a:t>Regarding energy requirements, the meals were planned for individuals aged 18 to 25 years, with low to moderate physical activity. Based on an average daily need of 2256 kcal, lunch should provide 30% to 35% of that — approximately 677 to 789 kcal per meal. </a:t>
            </a:r>
            <a:r>
              <a:rPr dirty="0"/>
              <a:t>The macronutrient distribution follows standard recommendations: Carbohydrates: 45% to 60% of energy, equivalent to 76</a:t>
            </a:r>
            <a:r>
              <a:rPr lang="pt-PT" dirty="0"/>
              <a:t> </a:t>
            </a:r>
            <a:r>
              <a:rPr dirty="0"/>
              <a:t>to 118 grams; Lipids: 20% to 30%, which equals 15 to 26 grams; Protein: 10% to 15%, or 17 to 30 grams per meal.</a:t>
            </a:r>
          </a:p>
        </p:txBody>
      </p:sp>
      <p:sp>
        <p:nvSpPr>
          <p:cNvPr id="4" name="Slide Number Placeholder 3"/>
          <p:cNvSpPr>
            <a:spLocks noGrp="1"/>
          </p:cNvSpPr>
          <p:nvPr>
            <p:ph type="sldNum" sz="quarter" idx="5"/>
          </p:nvPr>
        </p:nvSpPr>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dirty="0"/>
              <a:t>All recipes were designed to be innovative, appealing, tasty, and aligned with Mediterranean principles. All of them</a:t>
            </a:r>
            <a:r>
              <a:rPr lang="pt-PT" dirty="0"/>
              <a:t> </a:t>
            </a:r>
            <a:r>
              <a:rPr dirty="0"/>
              <a:t>were tested and created in collaboration with the chef.</a:t>
            </a:r>
            <a:r>
              <a:rPr lang="pt-PT" dirty="0"/>
              <a:t> </a:t>
            </a:r>
            <a:r>
              <a:rPr lang="en-US" dirty="0"/>
              <a:t>We also created the technical specifications using Excel to calculate all the nutritional values and food portions. To estimate the food portions we used an infographic. </a:t>
            </a:r>
            <a:endParaRPr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dirty="0"/>
              <a:t>This is the infographic we used. It represents the recommendations</a:t>
            </a:r>
            <a:r>
              <a:rPr lang="pt-PT" dirty="0"/>
              <a:t> </a:t>
            </a:r>
            <a:r>
              <a:rPr dirty="0"/>
              <a:t>for the food portions based on the Portuguese food wheel.</a:t>
            </a:r>
            <a:r>
              <a:rPr lang="pt-PT" dirty="0"/>
              <a:t>  </a:t>
            </a:r>
            <a:r>
              <a:rPr lang="pt-PT" dirty="0" err="1"/>
              <a:t>It</a:t>
            </a:r>
            <a:r>
              <a:rPr lang="pt-PT" dirty="0"/>
              <a:t> </a:t>
            </a:r>
            <a:r>
              <a:rPr lang="pt-PT" dirty="0" err="1"/>
              <a:t>wa</a:t>
            </a:r>
            <a:r>
              <a:rPr lang="pt-PT" dirty="0"/>
              <a:t> </a:t>
            </a:r>
            <a:r>
              <a:rPr lang="pt-PT" dirty="0" err="1"/>
              <a:t>created</a:t>
            </a:r>
            <a:r>
              <a:rPr lang="pt-PT" dirty="0"/>
              <a:t> </a:t>
            </a:r>
            <a:r>
              <a:rPr lang="pt-PT" dirty="0" err="1"/>
              <a:t>based</a:t>
            </a:r>
            <a:r>
              <a:rPr lang="pt-PT" dirty="0"/>
              <a:t> </a:t>
            </a:r>
            <a:r>
              <a:rPr lang="pt-PT" dirty="0" err="1"/>
              <a:t>on</a:t>
            </a:r>
            <a:r>
              <a:rPr lang="pt-PT" dirty="0"/>
              <a:t> </a:t>
            </a:r>
            <a:r>
              <a:rPr lang="pt-PT" dirty="0" err="1"/>
              <a:t>the</a:t>
            </a:r>
            <a:r>
              <a:rPr lang="pt-PT" dirty="0"/>
              <a:t> </a:t>
            </a:r>
            <a:r>
              <a:rPr lang="pt-PT" dirty="0" err="1"/>
              <a:t>reference</a:t>
            </a:r>
            <a:r>
              <a:rPr lang="pt-PT" dirty="0"/>
              <a:t> </a:t>
            </a:r>
            <a:r>
              <a:rPr lang="pt-PT" dirty="0" err="1"/>
              <a:t>values</a:t>
            </a:r>
            <a:r>
              <a:rPr lang="pt-PT" dirty="0"/>
              <a:t> </a:t>
            </a:r>
            <a:r>
              <a:rPr lang="pt-PT" dirty="0" err="1"/>
              <a:t>of</a:t>
            </a:r>
            <a:r>
              <a:rPr lang="pt-PT" dirty="0"/>
              <a:t> food </a:t>
            </a:r>
            <a:r>
              <a:rPr lang="pt-PT" dirty="0" err="1"/>
              <a:t>portions</a:t>
            </a:r>
            <a:r>
              <a:rPr lang="pt-PT" dirty="0"/>
              <a:t> for a médium </a:t>
            </a:r>
            <a:r>
              <a:rPr lang="pt-PT" dirty="0" err="1"/>
              <a:t>adult</a:t>
            </a:r>
            <a:r>
              <a:rPr lang="pt-PT" dirty="0"/>
              <a:t> . </a:t>
            </a:r>
            <a:r>
              <a:rPr lang="en-US" dirty="0"/>
              <a:t>So, after finishing the recipes, we calculated the food portions and then painted the corresponding number of icons in the infographic for each food group. For example if we have one portion of grains we should paint one icon of the grains group.</a:t>
            </a:r>
            <a:endParaRPr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7/1/2025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7/1/2025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7/1/2025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7/1/2025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7/1/2025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‹nº›</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53.svg"/><Relationship Id="rId13" Type="http://schemas.openxmlformats.org/officeDocument/2006/relationships/image" Target="../media/image58.png"/><Relationship Id="rId3" Type="http://schemas.openxmlformats.org/officeDocument/2006/relationships/image" Target="../media/image2.png"/><Relationship Id="rId7" Type="http://schemas.openxmlformats.org/officeDocument/2006/relationships/image" Target="../media/image52.png"/><Relationship Id="rId12" Type="http://schemas.openxmlformats.org/officeDocument/2006/relationships/image" Target="../media/image57.sv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56.png"/><Relationship Id="rId5" Type="http://schemas.openxmlformats.org/officeDocument/2006/relationships/image" Target="../media/image4.png"/><Relationship Id="rId15" Type="http://schemas.openxmlformats.org/officeDocument/2006/relationships/image" Target="../media/image60.svg"/><Relationship Id="rId10" Type="http://schemas.openxmlformats.org/officeDocument/2006/relationships/image" Target="../media/image55.svg"/><Relationship Id="rId4" Type="http://schemas.openxmlformats.org/officeDocument/2006/relationships/image" Target="../media/image3.png"/><Relationship Id="rId9" Type="http://schemas.openxmlformats.org/officeDocument/2006/relationships/image" Target="../media/image54.png"/><Relationship Id="rId14" Type="http://schemas.openxmlformats.org/officeDocument/2006/relationships/image" Target="../media/image59.png"/></Relationships>
</file>

<file path=ppt/slides/_rels/slide11.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55.svg"/><Relationship Id="rId3" Type="http://schemas.openxmlformats.org/officeDocument/2006/relationships/image" Target="../media/image61.jpeg"/><Relationship Id="rId7" Type="http://schemas.openxmlformats.org/officeDocument/2006/relationships/image" Target="../media/image65.jpeg"/><Relationship Id="rId12" Type="http://schemas.openxmlformats.org/officeDocument/2006/relationships/image" Target="../media/image54.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64.png"/><Relationship Id="rId11" Type="http://schemas.openxmlformats.org/officeDocument/2006/relationships/image" Target="../media/image53.svg"/><Relationship Id="rId5" Type="http://schemas.openxmlformats.org/officeDocument/2006/relationships/image" Target="../media/image63.png"/><Relationship Id="rId10" Type="http://schemas.openxmlformats.org/officeDocument/2006/relationships/image" Target="../media/image52.png"/><Relationship Id="rId4" Type="http://schemas.openxmlformats.org/officeDocument/2006/relationships/image" Target="../media/image62.png"/><Relationship Id="rId9" Type="http://schemas.openxmlformats.org/officeDocument/2006/relationships/image" Target="../media/image3.png"/></Relationships>
</file>

<file path=ppt/slides/_rels/slide12.xml.rels><?xml version="1.0" encoding="UTF-8" standalone="yes"?>
<Relationships xmlns="http://schemas.openxmlformats.org/package/2006/relationships"><Relationship Id="rId8" Type="http://schemas.openxmlformats.org/officeDocument/2006/relationships/image" Target="../media/image71.jpeg"/><Relationship Id="rId13" Type="http://schemas.openxmlformats.org/officeDocument/2006/relationships/image" Target="../media/image52.png"/><Relationship Id="rId3" Type="http://schemas.openxmlformats.org/officeDocument/2006/relationships/image" Target="../media/image66.jpeg"/><Relationship Id="rId7" Type="http://schemas.openxmlformats.org/officeDocument/2006/relationships/image" Target="../media/image70.jpeg"/><Relationship Id="rId12" Type="http://schemas.openxmlformats.org/officeDocument/2006/relationships/image" Target="../media/image3.png"/><Relationship Id="rId2" Type="http://schemas.openxmlformats.org/officeDocument/2006/relationships/notesSlide" Target="../notesSlides/notesSlide12.xml"/><Relationship Id="rId16" Type="http://schemas.openxmlformats.org/officeDocument/2006/relationships/image" Target="../media/image55.svg"/><Relationship Id="rId1" Type="http://schemas.openxmlformats.org/officeDocument/2006/relationships/slideLayout" Target="../slideLayouts/slideLayout7.xml"/><Relationship Id="rId6" Type="http://schemas.openxmlformats.org/officeDocument/2006/relationships/image" Target="../media/image69.jpeg"/><Relationship Id="rId11" Type="http://schemas.openxmlformats.org/officeDocument/2006/relationships/image" Target="../media/image2.png"/><Relationship Id="rId5" Type="http://schemas.openxmlformats.org/officeDocument/2006/relationships/image" Target="../media/image68.jpeg"/><Relationship Id="rId15" Type="http://schemas.openxmlformats.org/officeDocument/2006/relationships/image" Target="../media/image54.png"/><Relationship Id="rId10" Type="http://schemas.openxmlformats.org/officeDocument/2006/relationships/image" Target="../media/image73.jpeg"/><Relationship Id="rId4" Type="http://schemas.openxmlformats.org/officeDocument/2006/relationships/image" Target="../media/image67.jpeg"/><Relationship Id="rId9" Type="http://schemas.openxmlformats.org/officeDocument/2006/relationships/image" Target="../media/image72.jpeg"/><Relationship Id="rId14" Type="http://schemas.openxmlformats.org/officeDocument/2006/relationships/image" Target="../media/image53.svg"/></Relationships>
</file>

<file path=ppt/slides/_rels/slide13.xml.rels><?xml version="1.0" encoding="UTF-8" standalone="yes"?>
<Relationships xmlns="http://schemas.openxmlformats.org/package/2006/relationships"><Relationship Id="rId8" Type="http://schemas.openxmlformats.org/officeDocument/2006/relationships/image" Target="../media/image77.png"/><Relationship Id="rId13" Type="http://schemas.openxmlformats.org/officeDocument/2006/relationships/image" Target="../media/image52.png"/><Relationship Id="rId3" Type="http://schemas.openxmlformats.org/officeDocument/2006/relationships/image" Target="../media/image2.png"/><Relationship Id="rId7" Type="http://schemas.openxmlformats.org/officeDocument/2006/relationships/image" Target="../media/image76.png"/><Relationship Id="rId12" Type="http://schemas.openxmlformats.org/officeDocument/2006/relationships/image" Target="../media/image81.jpeg"/><Relationship Id="rId2" Type="http://schemas.openxmlformats.org/officeDocument/2006/relationships/notesSlide" Target="../notesSlides/notesSlide13.xml"/><Relationship Id="rId16" Type="http://schemas.openxmlformats.org/officeDocument/2006/relationships/image" Target="../media/image55.svg"/><Relationship Id="rId1" Type="http://schemas.openxmlformats.org/officeDocument/2006/relationships/slideLayout" Target="../slideLayouts/slideLayout7.xml"/><Relationship Id="rId6" Type="http://schemas.openxmlformats.org/officeDocument/2006/relationships/image" Target="../media/image75.png"/><Relationship Id="rId11" Type="http://schemas.openxmlformats.org/officeDocument/2006/relationships/image" Target="../media/image80.png"/><Relationship Id="rId5" Type="http://schemas.openxmlformats.org/officeDocument/2006/relationships/image" Target="../media/image74.png"/><Relationship Id="rId15" Type="http://schemas.openxmlformats.org/officeDocument/2006/relationships/image" Target="../media/image54.png"/><Relationship Id="rId10" Type="http://schemas.openxmlformats.org/officeDocument/2006/relationships/image" Target="../media/image79.png"/><Relationship Id="rId4" Type="http://schemas.openxmlformats.org/officeDocument/2006/relationships/image" Target="../media/image3.png"/><Relationship Id="rId9" Type="http://schemas.openxmlformats.org/officeDocument/2006/relationships/image" Target="../media/image78.png"/><Relationship Id="rId14" Type="http://schemas.openxmlformats.org/officeDocument/2006/relationships/image" Target="../media/image53.svg"/></Relationships>
</file>

<file path=ppt/slides/_rels/slide14.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2.png"/><Relationship Id="rId7" Type="http://schemas.openxmlformats.org/officeDocument/2006/relationships/image" Target="../media/image84.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83.png"/><Relationship Id="rId11" Type="http://schemas.openxmlformats.org/officeDocument/2006/relationships/image" Target="../media/image55.svg"/><Relationship Id="rId5" Type="http://schemas.openxmlformats.org/officeDocument/2006/relationships/image" Target="../media/image82.png"/><Relationship Id="rId10" Type="http://schemas.openxmlformats.org/officeDocument/2006/relationships/image" Target="../media/image54.png"/><Relationship Id="rId4" Type="http://schemas.openxmlformats.org/officeDocument/2006/relationships/image" Target="../media/image3.png"/><Relationship Id="rId9" Type="http://schemas.openxmlformats.org/officeDocument/2006/relationships/image" Target="../media/image53.sv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85.png"/><Relationship Id="rId5" Type="http://schemas.openxmlformats.org/officeDocument/2006/relationships/image" Target="../media/image2.png"/><Relationship Id="rId4" Type="http://schemas.openxmlformats.org/officeDocument/2006/relationships/image" Target="../media/image5.sv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86.png"/><Relationship Id="rId5" Type="http://schemas.openxmlformats.org/officeDocument/2006/relationships/image" Target="../media/image2.png"/><Relationship Id="rId4" Type="http://schemas.openxmlformats.org/officeDocument/2006/relationships/image" Target="../media/image5.sv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87.png"/><Relationship Id="rId5" Type="http://schemas.openxmlformats.org/officeDocument/2006/relationships/image" Target="../media/image2.png"/><Relationship Id="rId4" Type="http://schemas.openxmlformats.org/officeDocument/2006/relationships/image" Target="../media/image5.svg"/></Relationships>
</file>

<file path=ppt/slides/_rels/slide18.xml.rels><?xml version="1.0" encoding="UTF-8" standalone="yes"?>
<Relationships xmlns="http://schemas.openxmlformats.org/package/2006/relationships"><Relationship Id="rId8" Type="http://schemas.openxmlformats.org/officeDocument/2006/relationships/image" Target="../media/image90.svg"/><Relationship Id="rId3" Type="http://schemas.openxmlformats.org/officeDocument/2006/relationships/image" Target="../media/image4.png"/><Relationship Id="rId7" Type="http://schemas.openxmlformats.org/officeDocument/2006/relationships/image" Target="../media/image89.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88.png"/><Relationship Id="rId5" Type="http://schemas.openxmlformats.org/officeDocument/2006/relationships/image" Target="../media/image2.png"/><Relationship Id="rId4" Type="http://schemas.openxmlformats.org/officeDocument/2006/relationships/image" Target="../media/image5.svg"/></Relationships>
</file>

<file path=ppt/slides/_rels/slide19.xml.rels><?xml version="1.0" encoding="UTF-8" standalone="yes"?>
<Relationships xmlns="http://schemas.openxmlformats.org/package/2006/relationships"><Relationship Id="rId8" Type="http://schemas.openxmlformats.org/officeDocument/2006/relationships/image" Target="../media/image93.svg"/><Relationship Id="rId3" Type="http://schemas.openxmlformats.org/officeDocument/2006/relationships/image" Target="../media/image91.png"/><Relationship Id="rId7" Type="http://schemas.openxmlformats.org/officeDocument/2006/relationships/image" Target="../media/image92.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5.svg"/><Relationship Id="rId10" Type="http://schemas.openxmlformats.org/officeDocument/2006/relationships/image" Target="../media/image90.svg"/><Relationship Id="rId4" Type="http://schemas.openxmlformats.org/officeDocument/2006/relationships/image" Target="../media/image4.png"/><Relationship Id="rId9" Type="http://schemas.openxmlformats.org/officeDocument/2006/relationships/image" Target="../media/image89.png"/></Relationships>
</file>

<file path=ppt/slides/_rels/slide2.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2.png"/><Relationship Id="rId18" Type="http://schemas.openxmlformats.org/officeDocument/2006/relationships/image" Target="../media/image17.sv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svg"/><Relationship Id="rId17" Type="http://schemas.openxmlformats.org/officeDocument/2006/relationships/image" Target="../media/image16.png"/><Relationship Id="rId2" Type="http://schemas.openxmlformats.org/officeDocument/2006/relationships/notesSlide" Target="../notesSlides/notesSlide2.xml"/><Relationship Id="rId16" Type="http://schemas.openxmlformats.org/officeDocument/2006/relationships/image" Target="../media/image15.sv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sv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svg"/></Relationships>
</file>

<file path=ppt/slides/_rels/slide20.xml.rels><?xml version="1.0" encoding="UTF-8" standalone="yes"?>
<Relationships xmlns="http://schemas.openxmlformats.org/package/2006/relationships"><Relationship Id="rId8" Type="http://schemas.openxmlformats.org/officeDocument/2006/relationships/image" Target="../media/image90.svg"/><Relationship Id="rId3" Type="http://schemas.openxmlformats.org/officeDocument/2006/relationships/image" Target="../media/image4.png"/><Relationship Id="rId7" Type="http://schemas.openxmlformats.org/officeDocument/2006/relationships/image" Target="../media/image89.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94.png"/><Relationship Id="rId5" Type="http://schemas.openxmlformats.org/officeDocument/2006/relationships/image" Target="../media/image2.png"/><Relationship Id="rId4" Type="http://schemas.openxmlformats.org/officeDocument/2006/relationships/image" Target="../media/image5.svg"/></Relationships>
</file>

<file path=ppt/slides/_rels/slide21.xml.rels><?xml version="1.0" encoding="UTF-8" standalone="yes"?>
<Relationships xmlns="http://schemas.openxmlformats.org/package/2006/relationships"><Relationship Id="rId8" Type="http://schemas.openxmlformats.org/officeDocument/2006/relationships/image" Target="../media/image96.svg"/><Relationship Id="rId3" Type="http://schemas.openxmlformats.org/officeDocument/2006/relationships/image" Target="../media/image51.png"/><Relationship Id="rId7" Type="http://schemas.openxmlformats.org/officeDocument/2006/relationships/image" Target="../media/image95.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5.sv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8" Type="http://schemas.openxmlformats.org/officeDocument/2006/relationships/image" Target="../media/image98.svg"/><Relationship Id="rId3" Type="http://schemas.openxmlformats.org/officeDocument/2006/relationships/image" Target="../media/image2.png"/><Relationship Id="rId7" Type="http://schemas.openxmlformats.org/officeDocument/2006/relationships/image" Target="../media/image97.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image" Target="../media/image99.png"/><Relationship Id="rId7" Type="http://schemas.openxmlformats.org/officeDocument/2006/relationships/image" Target="../media/image103.sv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 Id="rId9" Type="http://schemas.openxmlformats.org/officeDocument/2006/relationships/image" Target="../media/image105.svg"/></Relationships>
</file>

<file path=ppt/slides/_rels/slide24.xml.rels><?xml version="1.0" encoding="UTF-8" standalone="yes"?>
<Relationships xmlns="http://schemas.openxmlformats.org/package/2006/relationships"><Relationship Id="rId8" Type="http://schemas.openxmlformats.org/officeDocument/2006/relationships/image" Target="../media/image110.jpeg"/><Relationship Id="rId13" Type="http://schemas.openxmlformats.org/officeDocument/2006/relationships/image" Target="../media/image115.png"/><Relationship Id="rId3" Type="http://schemas.openxmlformats.org/officeDocument/2006/relationships/image" Target="../media/image100.png"/><Relationship Id="rId7" Type="http://schemas.openxmlformats.org/officeDocument/2006/relationships/image" Target="../media/image109.png"/><Relationship Id="rId12" Type="http://schemas.openxmlformats.org/officeDocument/2006/relationships/image" Target="../media/image114.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108.jpeg"/><Relationship Id="rId11" Type="http://schemas.openxmlformats.org/officeDocument/2006/relationships/image" Target="../media/image113.png"/><Relationship Id="rId5" Type="http://schemas.openxmlformats.org/officeDocument/2006/relationships/image" Target="../media/image107.png"/><Relationship Id="rId10" Type="http://schemas.openxmlformats.org/officeDocument/2006/relationships/image" Target="../media/image112.png"/><Relationship Id="rId4" Type="http://schemas.openxmlformats.org/officeDocument/2006/relationships/image" Target="../media/image106.png"/><Relationship Id="rId9" Type="http://schemas.openxmlformats.org/officeDocument/2006/relationships/image" Target="../media/image111.png"/><Relationship Id="rId14" Type="http://schemas.openxmlformats.org/officeDocument/2006/relationships/image" Target="../media/image116.png"/></Relationships>
</file>

<file path=ppt/slides/_rels/slide3.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2.png"/><Relationship Id="rId7" Type="http://schemas.openxmlformats.org/officeDocument/2006/relationships/image" Target="../media/image18.png"/><Relationship Id="rId12" Type="http://schemas.openxmlformats.org/officeDocument/2006/relationships/image" Target="../media/image23.sv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22.png"/><Relationship Id="rId5" Type="http://schemas.openxmlformats.org/officeDocument/2006/relationships/image" Target="../media/image4.png"/><Relationship Id="rId10" Type="http://schemas.openxmlformats.org/officeDocument/2006/relationships/image" Target="../media/image21.svg"/><Relationship Id="rId4" Type="http://schemas.openxmlformats.org/officeDocument/2006/relationships/image" Target="../media/image3.png"/><Relationship Id="rId9" Type="http://schemas.openxmlformats.org/officeDocument/2006/relationships/image" Target="../media/image20.png"/></Relationships>
</file>

<file path=ppt/slides/_rels/slide4.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2.png"/><Relationship Id="rId7"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10" Type="http://schemas.openxmlformats.org/officeDocument/2006/relationships/image" Target="../media/image27.svg"/><Relationship Id="rId4" Type="http://schemas.openxmlformats.org/officeDocument/2006/relationships/image" Target="../media/image3.png"/><Relationship Id="rId9" Type="http://schemas.openxmlformats.org/officeDocument/2006/relationships/image" Target="../media/image26.png"/></Relationships>
</file>

<file path=ppt/slides/_rels/slide5.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png"/><Relationship Id="rId7"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10" Type="http://schemas.openxmlformats.org/officeDocument/2006/relationships/image" Target="../media/image31.svg"/><Relationship Id="rId4" Type="http://schemas.openxmlformats.org/officeDocument/2006/relationships/image" Target="../media/image3.png"/><Relationship Id="rId9" Type="http://schemas.openxmlformats.org/officeDocument/2006/relationships/image" Target="../media/image30.png"/></Relationships>
</file>

<file path=ppt/slides/_rels/slide6.xml.rels><?xml version="1.0" encoding="UTF-8" standalone="yes"?>
<Relationships xmlns="http://schemas.openxmlformats.org/package/2006/relationships"><Relationship Id="rId8" Type="http://schemas.openxmlformats.org/officeDocument/2006/relationships/image" Target="../media/image35.svg"/><Relationship Id="rId3" Type="http://schemas.openxmlformats.org/officeDocument/2006/relationships/image" Target="../media/image4.png"/><Relationship Id="rId7" Type="http://schemas.openxmlformats.org/officeDocument/2006/relationships/image" Target="../media/image34.png"/><Relationship Id="rId12"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33.svg"/><Relationship Id="rId11" Type="http://schemas.openxmlformats.org/officeDocument/2006/relationships/image" Target="../media/image2.png"/><Relationship Id="rId5" Type="http://schemas.openxmlformats.org/officeDocument/2006/relationships/image" Target="../media/image32.png"/><Relationship Id="rId10" Type="http://schemas.openxmlformats.org/officeDocument/2006/relationships/image" Target="../media/image37.svg"/><Relationship Id="rId4" Type="http://schemas.openxmlformats.org/officeDocument/2006/relationships/image" Target="../media/image5.svg"/><Relationship Id="rId9" Type="http://schemas.openxmlformats.org/officeDocument/2006/relationships/image" Target="../media/image36.png"/></Relationships>
</file>

<file path=ppt/slides/_rels/slide7.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2.png"/><Relationship Id="rId7" Type="http://schemas.openxmlformats.org/officeDocument/2006/relationships/image" Target="../media/image38.png"/><Relationship Id="rId12" Type="http://schemas.openxmlformats.org/officeDocument/2006/relationships/image" Target="../media/image43.sv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42.png"/><Relationship Id="rId5" Type="http://schemas.openxmlformats.org/officeDocument/2006/relationships/image" Target="../media/image4.png"/><Relationship Id="rId10" Type="http://schemas.openxmlformats.org/officeDocument/2006/relationships/image" Target="../media/image41.svg"/><Relationship Id="rId4" Type="http://schemas.openxmlformats.org/officeDocument/2006/relationships/image" Target="../media/image3.png"/><Relationship Id="rId9" Type="http://schemas.openxmlformats.org/officeDocument/2006/relationships/image" Target="../media/image40.png"/></Relationships>
</file>

<file path=ppt/slides/_rels/slide8.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image" Target="../media/image2.png"/><Relationship Id="rId7" Type="http://schemas.openxmlformats.org/officeDocument/2006/relationships/image" Target="../media/image44.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48.svg"/><Relationship Id="rId5" Type="http://schemas.openxmlformats.org/officeDocument/2006/relationships/image" Target="../media/image4.png"/><Relationship Id="rId10" Type="http://schemas.openxmlformats.org/officeDocument/2006/relationships/image" Target="../media/image47.png"/><Relationship Id="rId4" Type="http://schemas.openxmlformats.org/officeDocument/2006/relationships/image" Target="../media/image3.png"/><Relationship Id="rId9" Type="http://schemas.openxmlformats.org/officeDocument/2006/relationships/image" Target="../media/image46.png"/></Relationships>
</file>

<file path=ppt/slides/_rels/slide9.xml.rels><?xml version="1.0" encoding="UTF-8" standalone="yes"?>
<Relationships xmlns="http://schemas.openxmlformats.org/package/2006/relationships"><Relationship Id="rId8" Type="http://schemas.openxmlformats.org/officeDocument/2006/relationships/image" Target="../media/image50.svg"/><Relationship Id="rId3" Type="http://schemas.openxmlformats.org/officeDocument/2006/relationships/image" Target="../media/image2.png"/><Relationship Id="rId7" Type="http://schemas.openxmlformats.org/officeDocument/2006/relationships/image" Target="../media/image49.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5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Image"/>
          <p:cNvSpPr/>
          <p:nvPr/>
        </p:nvSpPr>
        <p:spPr>
          <a:xfrm>
            <a:off x="-1" y="-920182"/>
            <a:ext cx="18288001" cy="10866004"/>
          </a:xfrm>
          <a:custGeom>
            <a:avLst/>
            <a:gdLst/>
            <a:ahLst/>
            <a:cxnLst/>
            <a:rect l="l" t="t" r="r" b="b"/>
            <a:pathLst>
              <a:path w="18288001" h="10866004">
                <a:moveTo>
                  <a:pt x="0" y="0"/>
                </a:moveTo>
                <a:lnTo>
                  <a:pt x="18288001" y="0"/>
                </a:lnTo>
                <a:lnTo>
                  <a:pt x="18288001" y="10866004"/>
                </a:lnTo>
                <a:lnTo>
                  <a:pt x="0" y="10866004"/>
                </a:lnTo>
                <a:lnTo>
                  <a:pt x="0" y="0"/>
                </a:lnTo>
                <a:close/>
              </a:path>
            </a:pathLst>
          </a:custGeom>
          <a:blipFill>
            <a:blip r:embed="rId3"/>
            <a:stretch>
              <a:fillRect r="-26"/>
            </a:stretch>
          </a:blipFill>
        </p:spPr>
        <p:txBody>
          <a:bodyPr/>
          <a:lstStyle/>
          <a:p>
            <a:endParaRPr lang="en-US"/>
          </a:p>
        </p:txBody>
      </p:sp>
      <p:grpSp>
        <p:nvGrpSpPr>
          <p:cNvPr id="3" name="Group 3"/>
          <p:cNvGrpSpPr/>
          <p:nvPr/>
        </p:nvGrpSpPr>
        <p:grpSpPr>
          <a:xfrm>
            <a:off x="539653" y="175379"/>
            <a:ext cx="11886904" cy="2488437"/>
            <a:chOff x="0" y="0"/>
            <a:chExt cx="15849206" cy="3317917"/>
          </a:xfrm>
        </p:grpSpPr>
        <p:sp>
          <p:nvSpPr>
            <p:cNvPr id="4" name="Freeform 4"/>
            <p:cNvSpPr/>
            <p:nvPr/>
          </p:nvSpPr>
          <p:spPr>
            <a:xfrm>
              <a:off x="0" y="0"/>
              <a:ext cx="15849206" cy="3317916"/>
            </a:xfrm>
            <a:custGeom>
              <a:avLst/>
              <a:gdLst/>
              <a:ahLst/>
              <a:cxnLst/>
              <a:rect l="l" t="t" r="r" b="b"/>
              <a:pathLst>
                <a:path w="15849206" h="3317916">
                  <a:moveTo>
                    <a:pt x="0" y="0"/>
                  </a:moveTo>
                  <a:lnTo>
                    <a:pt x="15849206" y="0"/>
                  </a:lnTo>
                  <a:lnTo>
                    <a:pt x="15849206" y="3317916"/>
                  </a:lnTo>
                  <a:lnTo>
                    <a:pt x="0" y="3317916"/>
                  </a:lnTo>
                  <a:close/>
                </a:path>
              </a:pathLst>
            </a:custGeom>
            <a:solidFill>
              <a:srgbClr val="000000">
                <a:alpha val="0"/>
              </a:srgbClr>
            </a:solidFill>
          </p:spPr>
          <p:txBody>
            <a:bodyPr/>
            <a:lstStyle/>
            <a:p>
              <a:endParaRPr lang="en-US" sz="2000"/>
            </a:p>
          </p:txBody>
        </p:sp>
        <p:sp>
          <p:nvSpPr>
            <p:cNvPr id="5" name="TextBox 5"/>
            <p:cNvSpPr txBox="1"/>
            <p:nvPr/>
          </p:nvSpPr>
          <p:spPr>
            <a:xfrm>
              <a:off x="0" y="-219075"/>
              <a:ext cx="15849206" cy="3536992"/>
            </a:xfrm>
            <a:prstGeom prst="rect">
              <a:avLst/>
            </a:prstGeom>
          </p:spPr>
          <p:txBody>
            <a:bodyPr lIns="0" tIns="0" rIns="0" bIns="0" rtlCol="0" anchor="b"/>
            <a:lstStyle/>
            <a:p>
              <a:pPr algn="l">
                <a:lnSpc>
                  <a:spcPts val="7711"/>
                </a:lnSpc>
              </a:pPr>
              <a:r>
                <a:rPr lang="en-US" sz="5400" b="1" dirty="0">
                  <a:solidFill>
                    <a:srgbClr val="FFFFFF"/>
                  </a:solidFill>
                  <a:latin typeface="Marujo" panose="02000503000000000000" pitchFamily="2" charset="0"/>
                  <a:ea typeface="Helvetica Bold"/>
                  <a:cs typeface="Helvetica Bold"/>
                  <a:sym typeface="Helvetica Bold"/>
                </a:rPr>
                <a:t>Tools and Interventions Developed  </a:t>
              </a:r>
            </a:p>
            <a:p>
              <a:pPr algn="l">
                <a:lnSpc>
                  <a:spcPts val="7711"/>
                </a:lnSpc>
              </a:pPr>
              <a:r>
                <a:rPr lang="en-US" sz="5400" b="1" dirty="0">
                  <a:solidFill>
                    <a:srgbClr val="FFFFFF"/>
                  </a:solidFill>
                  <a:latin typeface="Marujo" panose="02000503000000000000" pitchFamily="2" charset="0"/>
                  <a:ea typeface="Helvetica Bold"/>
                  <a:cs typeface="Helvetica Bold"/>
                  <a:sym typeface="Helvetica Bold"/>
                </a:rPr>
                <a:t>2 week menus</a:t>
              </a:r>
            </a:p>
            <a:p>
              <a:pPr algn="l">
                <a:lnSpc>
                  <a:spcPts val="5008"/>
                </a:lnSpc>
              </a:pPr>
              <a:r>
                <a:rPr lang="en-US" sz="3200" b="1" dirty="0">
                  <a:solidFill>
                    <a:srgbClr val="FFFFFF"/>
                  </a:solidFill>
                  <a:latin typeface="Marujo" panose="02000503000000000000" pitchFamily="2" charset="0"/>
                  <a:ea typeface="Helvetica Bold"/>
                  <a:cs typeface="Helvetica Bold"/>
                  <a:sym typeface="Helvetica Bold"/>
                </a:rPr>
                <a:t>Project Outcomes I from MedDietMenus4Campus</a:t>
              </a:r>
            </a:p>
          </p:txBody>
        </p:sp>
      </p:grpSp>
      <p:grpSp>
        <p:nvGrpSpPr>
          <p:cNvPr id="6" name="Group 6"/>
          <p:cNvGrpSpPr/>
          <p:nvPr/>
        </p:nvGrpSpPr>
        <p:grpSpPr>
          <a:xfrm>
            <a:off x="-514350" y="8084541"/>
            <a:ext cx="18952884" cy="3086100"/>
            <a:chOff x="0" y="0"/>
            <a:chExt cx="4991706" cy="812800"/>
          </a:xfrm>
        </p:grpSpPr>
        <p:sp>
          <p:nvSpPr>
            <p:cNvPr id="7" name="Freeform 7"/>
            <p:cNvSpPr/>
            <p:nvPr/>
          </p:nvSpPr>
          <p:spPr>
            <a:xfrm>
              <a:off x="0" y="0"/>
              <a:ext cx="4991706" cy="812800"/>
            </a:xfrm>
            <a:custGeom>
              <a:avLst/>
              <a:gdLst/>
              <a:ahLst/>
              <a:cxnLst/>
              <a:rect l="l" t="t" r="r" b="b"/>
              <a:pathLst>
                <a:path w="4991706" h="812800">
                  <a:moveTo>
                    <a:pt x="0" y="0"/>
                  </a:moveTo>
                  <a:lnTo>
                    <a:pt x="4991706" y="0"/>
                  </a:lnTo>
                  <a:lnTo>
                    <a:pt x="4991706" y="812800"/>
                  </a:lnTo>
                  <a:lnTo>
                    <a:pt x="0" y="812800"/>
                  </a:lnTo>
                  <a:close/>
                </a:path>
              </a:pathLst>
            </a:custGeom>
            <a:solidFill>
              <a:srgbClr val="1B1464"/>
            </a:solidFill>
          </p:spPr>
          <p:txBody>
            <a:bodyPr/>
            <a:lstStyle/>
            <a:p>
              <a:endParaRPr lang="en-US"/>
            </a:p>
          </p:txBody>
        </p:sp>
        <p:sp>
          <p:nvSpPr>
            <p:cNvPr id="8" name="TextBox 8"/>
            <p:cNvSpPr txBox="1"/>
            <p:nvPr/>
          </p:nvSpPr>
          <p:spPr>
            <a:xfrm>
              <a:off x="0" y="-38100"/>
              <a:ext cx="4991706" cy="850900"/>
            </a:xfrm>
            <a:prstGeom prst="rect">
              <a:avLst/>
            </a:prstGeom>
          </p:spPr>
          <p:txBody>
            <a:bodyPr lIns="50800" tIns="50800" rIns="50800" bIns="50800" rtlCol="0" anchor="ctr"/>
            <a:lstStyle/>
            <a:p>
              <a:pPr algn="ctr">
                <a:lnSpc>
                  <a:spcPts val="3359"/>
                </a:lnSpc>
              </a:pPr>
              <a:endParaRPr/>
            </a:p>
          </p:txBody>
        </p:sp>
      </p:grpSp>
      <p:grpSp>
        <p:nvGrpSpPr>
          <p:cNvPr id="9" name="Group 9"/>
          <p:cNvGrpSpPr/>
          <p:nvPr/>
        </p:nvGrpSpPr>
        <p:grpSpPr>
          <a:xfrm>
            <a:off x="904873" y="8556484"/>
            <a:ext cx="16478253" cy="1736967"/>
            <a:chOff x="0" y="0"/>
            <a:chExt cx="21971004" cy="2315955"/>
          </a:xfrm>
        </p:grpSpPr>
        <p:sp>
          <p:nvSpPr>
            <p:cNvPr id="10" name="Freeform 10"/>
            <p:cNvSpPr/>
            <p:nvPr/>
          </p:nvSpPr>
          <p:spPr>
            <a:xfrm>
              <a:off x="0" y="0"/>
              <a:ext cx="21971005" cy="2315955"/>
            </a:xfrm>
            <a:custGeom>
              <a:avLst/>
              <a:gdLst/>
              <a:ahLst/>
              <a:cxnLst/>
              <a:rect l="l" t="t" r="r" b="b"/>
              <a:pathLst>
                <a:path w="21971005" h="2315955">
                  <a:moveTo>
                    <a:pt x="0" y="0"/>
                  </a:moveTo>
                  <a:lnTo>
                    <a:pt x="21971005" y="0"/>
                  </a:lnTo>
                  <a:lnTo>
                    <a:pt x="21971005" y="2315955"/>
                  </a:lnTo>
                  <a:lnTo>
                    <a:pt x="0" y="2315955"/>
                  </a:lnTo>
                  <a:close/>
                </a:path>
              </a:pathLst>
            </a:custGeom>
            <a:solidFill>
              <a:srgbClr val="000000">
                <a:alpha val="0"/>
              </a:srgbClr>
            </a:solidFill>
          </p:spPr>
          <p:txBody>
            <a:bodyPr/>
            <a:lstStyle/>
            <a:p>
              <a:endParaRPr lang="en-US"/>
            </a:p>
          </p:txBody>
        </p:sp>
        <p:sp>
          <p:nvSpPr>
            <p:cNvPr id="11" name="TextBox 11"/>
            <p:cNvSpPr txBox="1"/>
            <p:nvPr/>
          </p:nvSpPr>
          <p:spPr>
            <a:xfrm>
              <a:off x="0" y="-19050"/>
              <a:ext cx="21971004" cy="2335005"/>
            </a:xfrm>
            <a:prstGeom prst="rect">
              <a:avLst/>
            </a:prstGeom>
          </p:spPr>
          <p:txBody>
            <a:bodyPr lIns="0" tIns="0" rIns="0" bIns="0" rtlCol="0" anchor="b"/>
            <a:lstStyle/>
            <a:p>
              <a:pPr algn="ctr">
                <a:lnSpc>
                  <a:spcPts val="2655"/>
                </a:lnSpc>
              </a:pPr>
              <a:r>
                <a:rPr lang="en-US" sz="2250" dirty="0">
                  <a:solidFill>
                    <a:srgbClr val="FFFFFF"/>
                  </a:solidFill>
                  <a:ea typeface="Helvetica"/>
                  <a:cs typeface="Helvetica"/>
                  <a:sym typeface="Helvetica"/>
                </a:rPr>
                <a:t>4th July, 2025</a:t>
              </a:r>
            </a:p>
            <a:p>
              <a:pPr algn="ctr">
                <a:lnSpc>
                  <a:spcPts val="2655"/>
                </a:lnSpc>
              </a:pPr>
              <a:endParaRPr lang="en-US" sz="2250" dirty="0">
                <a:solidFill>
                  <a:srgbClr val="FFFFFF"/>
                </a:solidFill>
                <a:ea typeface="Helvetica"/>
                <a:cs typeface="Helvetica"/>
                <a:sym typeface="Helvetica"/>
              </a:endParaRPr>
            </a:p>
            <a:p>
              <a:pPr algn="ctr">
                <a:lnSpc>
                  <a:spcPts val="2655"/>
                </a:lnSpc>
              </a:pPr>
              <a:r>
                <a:rPr lang="en-US" sz="2250" dirty="0">
                  <a:solidFill>
                    <a:srgbClr val="FFFFFF"/>
                  </a:solidFill>
                  <a:ea typeface="Helvetica"/>
                  <a:cs typeface="Helvetica"/>
                  <a:sym typeface="Helvetica"/>
                </a:rPr>
                <a:t>Beatriz Ribeiro Neto - Fellow Researcher, Nutritionist</a:t>
              </a:r>
            </a:p>
            <a:p>
              <a:pPr algn="ctr">
                <a:lnSpc>
                  <a:spcPts val="2655"/>
                </a:lnSpc>
              </a:pPr>
              <a:r>
                <a:rPr lang="en-US" sz="2250" dirty="0">
                  <a:solidFill>
                    <a:srgbClr val="FFFFFF"/>
                  </a:solidFill>
                  <a:ea typeface="Helvetica"/>
                  <a:cs typeface="Helvetica"/>
                  <a:sym typeface="Helvetica"/>
                </a:rPr>
                <a:t>Francisca Ribeiro Costa - Fellow Researcher, Nutritionist</a:t>
              </a:r>
            </a:p>
            <a:p>
              <a:pPr algn="ctr">
                <a:lnSpc>
                  <a:spcPts val="2655"/>
                </a:lnSpc>
              </a:pPr>
              <a:endParaRPr lang="en-US" sz="2250" dirty="0">
                <a:solidFill>
                  <a:srgbClr val="FFFFFF"/>
                </a:solidFill>
                <a:ea typeface="Helvetica"/>
                <a:cs typeface="Helvetica"/>
                <a:sym typeface="Helvetica"/>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5070011" y="0"/>
            <a:ext cx="3319667" cy="10439400"/>
            <a:chOff x="0" y="0"/>
            <a:chExt cx="4426223" cy="13919200"/>
          </a:xfrm>
        </p:grpSpPr>
        <p:sp>
          <p:nvSpPr>
            <p:cNvPr id="3" name="Freeform 3"/>
            <p:cNvSpPr/>
            <p:nvPr/>
          </p:nvSpPr>
          <p:spPr>
            <a:xfrm>
              <a:off x="0" y="0"/>
              <a:ext cx="4426230" cy="13919155"/>
            </a:xfrm>
            <a:custGeom>
              <a:avLst/>
              <a:gdLst/>
              <a:ahLst/>
              <a:cxnLst/>
              <a:rect l="l" t="t" r="r" b="b"/>
              <a:pathLst>
                <a:path w="4426230" h="13919155">
                  <a:moveTo>
                    <a:pt x="0" y="0"/>
                  </a:moveTo>
                  <a:lnTo>
                    <a:pt x="4426230" y="0"/>
                  </a:lnTo>
                  <a:lnTo>
                    <a:pt x="4426230" y="13919155"/>
                  </a:lnTo>
                  <a:lnTo>
                    <a:pt x="0" y="13919155"/>
                  </a:lnTo>
                  <a:close/>
                </a:path>
              </a:pathLst>
            </a:custGeom>
            <a:solidFill>
              <a:srgbClr val="03A8E8"/>
            </a:solidFill>
          </p:spPr>
          <p:txBody>
            <a:bodyPr/>
            <a:lstStyle/>
            <a:p>
              <a:endParaRPr lang="en-US"/>
            </a:p>
          </p:txBody>
        </p:sp>
      </p:grpSp>
      <p:sp>
        <p:nvSpPr>
          <p:cNvPr id="4" name="Freeform 4" descr="Image"/>
          <p:cNvSpPr/>
          <p:nvPr/>
        </p:nvSpPr>
        <p:spPr>
          <a:xfrm>
            <a:off x="15971942" y="9238905"/>
            <a:ext cx="1515804" cy="523962"/>
          </a:xfrm>
          <a:custGeom>
            <a:avLst/>
            <a:gdLst/>
            <a:ahLst/>
            <a:cxnLst/>
            <a:rect l="l" t="t" r="r" b="b"/>
            <a:pathLst>
              <a:path w="1515804" h="523962">
                <a:moveTo>
                  <a:pt x="0" y="0"/>
                </a:moveTo>
                <a:lnTo>
                  <a:pt x="1515804" y="0"/>
                </a:lnTo>
                <a:lnTo>
                  <a:pt x="1515804" y="523962"/>
                </a:lnTo>
                <a:lnTo>
                  <a:pt x="0" y="523962"/>
                </a:lnTo>
                <a:lnTo>
                  <a:pt x="0" y="0"/>
                </a:lnTo>
                <a:close/>
              </a:path>
            </a:pathLst>
          </a:custGeom>
          <a:blipFill>
            <a:blip r:embed="rId3"/>
            <a:stretch>
              <a:fillRect b="-156"/>
            </a:stretch>
          </a:blipFill>
        </p:spPr>
        <p:txBody>
          <a:bodyPr/>
          <a:lstStyle/>
          <a:p>
            <a:endParaRPr lang="en-US"/>
          </a:p>
        </p:txBody>
      </p:sp>
      <p:sp>
        <p:nvSpPr>
          <p:cNvPr id="5" name="Freeform 5" descr="Image"/>
          <p:cNvSpPr/>
          <p:nvPr/>
        </p:nvSpPr>
        <p:spPr>
          <a:xfrm rot="-5400000">
            <a:off x="13747472" y="4478697"/>
            <a:ext cx="5999610" cy="1082234"/>
          </a:xfrm>
          <a:custGeom>
            <a:avLst/>
            <a:gdLst/>
            <a:ahLst/>
            <a:cxnLst/>
            <a:rect l="l" t="t" r="r" b="b"/>
            <a:pathLst>
              <a:path w="5999610" h="1082234">
                <a:moveTo>
                  <a:pt x="0" y="0"/>
                </a:moveTo>
                <a:lnTo>
                  <a:pt x="5999610" y="0"/>
                </a:lnTo>
                <a:lnTo>
                  <a:pt x="5999610" y="1082234"/>
                </a:lnTo>
                <a:lnTo>
                  <a:pt x="0" y="1082234"/>
                </a:lnTo>
                <a:lnTo>
                  <a:pt x="0" y="0"/>
                </a:lnTo>
                <a:close/>
              </a:path>
            </a:pathLst>
          </a:custGeom>
          <a:blipFill>
            <a:blip r:embed="rId4"/>
            <a:stretch>
              <a:fillRect b="-177"/>
            </a:stretch>
          </a:blipFill>
        </p:spPr>
        <p:txBody>
          <a:bodyPr/>
          <a:lstStyle/>
          <a:p>
            <a:endParaRPr lang="en-US"/>
          </a:p>
        </p:txBody>
      </p:sp>
      <p:grpSp>
        <p:nvGrpSpPr>
          <p:cNvPr id="6" name="Group 6"/>
          <p:cNvGrpSpPr/>
          <p:nvPr/>
        </p:nvGrpSpPr>
        <p:grpSpPr>
          <a:xfrm>
            <a:off x="404386" y="197538"/>
            <a:ext cx="1100733" cy="1662325"/>
            <a:chOff x="0" y="0"/>
            <a:chExt cx="1467644" cy="2216433"/>
          </a:xfrm>
        </p:grpSpPr>
        <p:sp>
          <p:nvSpPr>
            <p:cNvPr id="7" name="Freeform 7"/>
            <p:cNvSpPr/>
            <p:nvPr/>
          </p:nvSpPr>
          <p:spPr>
            <a:xfrm>
              <a:off x="50297" y="0"/>
              <a:ext cx="1367050" cy="1651396"/>
            </a:xfrm>
            <a:custGeom>
              <a:avLst/>
              <a:gdLst/>
              <a:ahLst/>
              <a:cxnLst/>
              <a:rect l="l" t="t" r="r" b="b"/>
              <a:pathLst>
                <a:path w="1367050" h="1651396">
                  <a:moveTo>
                    <a:pt x="0" y="0"/>
                  </a:moveTo>
                  <a:lnTo>
                    <a:pt x="1367050" y="0"/>
                  </a:lnTo>
                  <a:lnTo>
                    <a:pt x="1367050" y="1651396"/>
                  </a:lnTo>
                  <a:lnTo>
                    <a:pt x="0" y="1651396"/>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n-US"/>
            </a:p>
          </p:txBody>
        </p:sp>
        <p:grpSp>
          <p:nvGrpSpPr>
            <p:cNvPr id="8" name="Group 8"/>
            <p:cNvGrpSpPr/>
            <p:nvPr/>
          </p:nvGrpSpPr>
          <p:grpSpPr>
            <a:xfrm>
              <a:off x="522841" y="1828300"/>
              <a:ext cx="388133" cy="388133"/>
              <a:chOff x="0" y="0"/>
              <a:chExt cx="812800" cy="812800"/>
            </a:xfrm>
          </p:grpSpPr>
          <p:sp>
            <p:nvSpPr>
              <p:cNvPr id="9" name="Freeform 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66675" cap="sq">
                <a:solidFill>
                  <a:srgbClr val="02BBED"/>
                </a:solidFill>
                <a:prstDash val="solid"/>
                <a:miter/>
              </a:ln>
            </p:spPr>
            <p:txBody>
              <a:bodyPr/>
              <a:lstStyle/>
              <a:p>
                <a:endParaRPr lang="en-US"/>
              </a:p>
            </p:txBody>
          </p:sp>
          <p:sp>
            <p:nvSpPr>
              <p:cNvPr id="10" name="TextBox 10"/>
              <p:cNvSpPr txBox="1"/>
              <p:nvPr/>
            </p:nvSpPr>
            <p:spPr>
              <a:xfrm>
                <a:off x="76200" y="38100"/>
                <a:ext cx="660400" cy="698500"/>
              </a:xfrm>
              <a:prstGeom prst="rect">
                <a:avLst/>
              </a:prstGeom>
            </p:spPr>
            <p:txBody>
              <a:bodyPr lIns="50800" tIns="50800" rIns="50800" bIns="50800" rtlCol="0" anchor="ctr"/>
              <a:lstStyle/>
              <a:p>
                <a:pPr marL="0" lvl="0" indent="0" algn="ctr">
                  <a:lnSpc>
                    <a:spcPts val="2756"/>
                  </a:lnSpc>
                  <a:spcBef>
                    <a:spcPct val="0"/>
                  </a:spcBef>
                </a:pPr>
                <a:endParaRPr/>
              </a:p>
            </p:txBody>
          </p:sp>
        </p:grpSp>
        <p:sp>
          <p:nvSpPr>
            <p:cNvPr id="11" name="TextBox 11"/>
            <p:cNvSpPr txBox="1"/>
            <p:nvPr/>
          </p:nvSpPr>
          <p:spPr>
            <a:xfrm>
              <a:off x="0" y="570366"/>
              <a:ext cx="1467644" cy="428984"/>
            </a:xfrm>
            <a:prstGeom prst="rect">
              <a:avLst/>
            </a:prstGeom>
          </p:spPr>
          <p:txBody>
            <a:bodyPr lIns="0" tIns="0" rIns="0" bIns="0" rtlCol="0" anchor="t">
              <a:spAutoFit/>
            </a:bodyPr>
            <a:lstStyle/>
            <a:p>
              <a:pPr marL="0" lvl="0" indent="0" algn="ctr">
                <a:lnSpc>
                  <a:spcPts val="2539"/>
                </a:lnSpc>
                <a:spcBef>
                  <a:spcPct val="0"/>
                </a:spcBef>
              </a:pPr>
              <a:r>
                <a:rPr lang="en-US" sz="1983" b="1">
                  <a:solidFill>
                    <a:srgbClr val="1B1564"/>
                  </a:solidFill>
                  <a:latin typeface="Helvetica Bold"/>
                  <a:ea typeface="Helvetica Bold"/>
                  <a:cs typeface="Helvetica Bold"/>
                  <a:sym typeface="Helvetica Bold"/>
                </a:rPr>
                <a:t>WP3</a:t>
              </a:r>
            </a:p>
          </p:txBody>
        </p:sp>
      </p:grpSp>
      <p:grpSp>
        <p:nvGrpSpPr>
          <p:cNvPr id="12" name="Group 12"/>
          <p:cNvGrpSpPr/>
          <p:nvPr/>
        </p:nvGrpSpPr>
        <p:grpSpPr>
          <a:xfrm>
            <a:off x="4019570" y="6450727"/>
            <a:ext cx="648405" cy="648405"/>
            <a:chOff x="0" y="0"/>
            <a:chExt cx="864540" cy="864540"/>
          </a:xfrm>
        </p:grpSpPr>
        <p:sp>
          <p:nvSpPr>
            <p:cNvPr id="13" name="Freeform 13"/>
            <p:cNvSpPr/>
            <p:nvPr/>
          </p:nvSpPr>
          <p:spPr>
            <a:xfrm>
              <a:off x="0" y="0"/>
              <a:ext cx="864540" cy="864540"/>
            </a:xfrm>
            <a:custGeom>
              <a:avLst/>
              <a:gdLst/>
              <a:ahLst/>
              <a:cxnLst/>
              <a:rect l="l" t="t" r="r" b="b"/>
              <a:pathLst>
                <a:path w="864540" h="864540">
                  <a:moveTo>
                    <a:pt x="0" y="0"/>
                  </a:moveTo>
                  <a:lnTo>
                    <a:pt x="864540" y="0"/>
                  </a:lnTo>
                  <a:lnTo>
                    <a:pt x="864540" y="864540"/>
                  </a:lnTo>
                  <a:lnTo>
                    <a:pt x="0" y="86454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4" name="Freeform 14"/>
            <p:cNvSpPr/>
            <p:nvPr/>
          </p:nvSpPr>
          <p:spPr>
            <a:xfrm>
              <a:off x="112904" y="144442"/>
              <a:ext cx="638731" cy="575656"/>
            </a:xfrm>
            <a:custGeom>
              <a:avLst/>
              <a:gdLst/>
              <a:ahLst/>
              <a:cxnLst/>
              <a:rect l="l" t="t" r="r" b="b"/>
              <a:pathLst>
                <a:path w="638731" h="575656">
                  <a:moveTo>
                    <a:pt x="0" y="0"/>
                  </a:moveTo>
                  <a:lnTo>
                    <a:pt x="638732" y="0"/>
                  </a:lnTo>
                  <a:lnTo>
                    <a:pt x="638732" y="575656"/>
                  </a:lnTo>
                  <a:lnTo>
                    <a:pt x="0" y="57565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grpSp>
      <p:grpSp>
        <p:nvGrpSpPr>
          <p:cNvPr id="15" name="Group 15"/>
          <p:cNvGrpSpPr/>
          <p:nvPr/>
        </p:nvGrpSpPr>
        <p:grpSpPr>
          <a:xfrm>
            <a:off x="8608876" y="5726106"/>
            <a:ext cx="5037983" cy="661768"/>
            <a:chOff x="0" y="0"/>
            <a:chExt cx="1445097" cy="189822"/>
          </a:xfrm>
        </p:grpSpPr>
        <p:sp>
          <p:nvSpPr>
            <p:cNvPr id="16" name="Freeform 16"/>
            <p:cNvSpPr/>
            <p:nvPr/>
          </p:nvSpPr>
          <p:spPr>
            <a:xfrm>
              <a:off x="0" y="0"/>
              <a:ext cx="1445097" cy="189822"/>
            </a:xfrm>
            <a:custGeom>
              <a:avLst/>
              <a:gdLst/>
              <a:ahLst/>
              <a:cxnLst/>
              <a:rect l="l" t="t" r="r" b="b"/>
              <a:pathLst>
                <a:path w="1445097" h="189822">
                  <a:moveTo>
                    <a:pt x="35344" y="0"/>
                  </a:moveTo>
                  <a:lnTo>
                    <a:pt x="1409753" y="0"/>
                  </a:lnTo>
                  <a:cubicBezTo>
                    <a:pt x="1419127" y="0"/>
                    <a:pt x="1428117" y="3724"/>
                    <a:pt x="1434745" y="10352"/>
                  </a:cubicBezTo>
                  <a:cubicBezTo>
                    <a:pt x="1441374" y="16980"/>
                    <a:pt x="1445097" y="25970"/>
                    <a:pt x="1445097" y="35344"/>
                  </a:cubicBezTo>
                  <a:lnTo>
                    <a:pt x="1445097" y="154478"/>
                  </a:lnTo>
                  <a:cubicBezTo>
                    <a:pt x="1445097" y="163851"/>
                    <a:pt x="1441374" y="172841"/>
                    <a:pt x="1434745" y="179470"/>
                  </a:cubicBezTo>
                  <a:cubicBezTo>
                    <a:pt x="1428117" y="186098"/>
                    <a:pt x="1419127" y="189822"/>
                    <a:pt x="1409753" y="189822"/>
                  </a:cubicBezTo>
                  <a:lnTo>
                    <a:pt x="35344" y="189822"/>
                  </a:lnTo>
                  <a:cubicBezTo>
                    <a:pt x="15824" y="189822"/>
                    <a:pt x="0" y="173998"/>
                    <a:pt x="0" y="154478"/>
                  </a:cubicBezTo>
                  <a:lnTo>
                    <a:pt x="0" y="35344"/>
                  </a:lnTo>
                  <a:cubicBezTo>
                    <a:pt x="0" y="15824"/>
                    <a:pt x="15824" y="0"/>
                    <a:pt x="35344" y="0"/>
                  </a:cubicBezTo>
                  <a:close/>
                </a:path>
              </a:pathLst>
            </a:custGeom>
            <a:solidFill>
              <a:srgbClr val="D0F5FF"/>
            </a:solidFill>
          </p:spPr>
          <p:txBody>
            <a:bodyPr/>
            <a:lstStyle/>
            <a:p>
              <a:endParaRPr lang="en-US"/>
            </a:p>
          </p:txBody>
        </p:sp>
        <p:sp>
          <p:nvSpPr>
            <p:cNvPr id="17" name="TextBox 17"/>
            <p:cNvSpPr txBox="1"/>
            <p:nvPr/>
          </p:nvSpPr>
          <p:spPr>
            <a:xfrm>
              <a:off x="0" y="-47625"/>
              <a:ext cx="1445097" cy="237447"/>
            </a:xfrm>
            <a:prstGeom prst="rect">
              <a:avLst/>
            </a:prstGeom>
          </p:spPr>
          <p:txBody>
            <a:bodyPr lIns="50800" tIns="50800" rIns="50800" bIns="50800" rtlCol="0" anchor="ctr"/>
            <a:lstStyle/>
            <a:p>
              <a:pPr algn="ctr">
                <a:lnSpc>
                  <a:spcPts val="4199"/>
                </a:lnSpc>
              </a:pPr>
              <a:r>
                <a:rPr lang="en-US" sz="2999" b="1">
                  <a:solidFill>
                    <a:srgbClr val="1B1564"/>
                  </a:solidFill>
                  <a:ea typeface="Canva Sans Bold"/>
                  <a:cs typeface="Canva Sans Bold"/>
                  <a:sym typeface="Canva Sans Bold"/>
                </a:rPr>
                <a:t>8 meat dishes</a:t>
              </a:r>
            </a:p>
          </p:txBody>
        </p:sp>
      </p:grpSp>
      <p:sp>
        <p:nvSpPr>
          <p:cNvPr id="18" name="Freeform 18"/>
          <p:cNvSpPr/>
          <p:nvPr/>
        </p:nvSpPr>
        <p:spPr>
          <a:xfrm>
            <a:off x="9144000" y="5777453"/>
            <a:ext cx="501062" cy="488308"/>
          </a:xfrm>
          <a:custGeom>
            <a:avLst/>
            <a:gdLst/>
            <a:ahLst/>
            <a:cxnLst/>
            <a:rect l="l" t="t" r="r" b="b"/>
            <a:pathLst>
              <a:path w="501062" h="488308">
                <a:moveTo>
                  <a:pt x="0" y="0"/>
                </a:moveTo>
                <a:lnTo>
                  <a:pt x="501062" y="0"/>
                </a:lnTo>
                <a:lnTo>
                  <a:pt x="501062" y="488308"/>
                </a:lnTo>
                <a:lnTo>
                  <a:pt x="0" y="488308"/>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grpSp>
        <p:nvGrpSpPr>
          <p:cNvPr id="19" name="Group 19"/>
          <p:cNvGrpSpPr/>
          <p:nvPr/>
        </p:nvGrpSpPr>
        <p:grpSpPr>
          <a:xfrm>
            <a:off x="8669932" y="6732486"/>
            <a:ext cx="5037983" cy="661768"/>
            <a:chOff x="0" y="0"/>
            <a:chExt cx="1445097" cy="189822"/>
          </a:xfrm>
        </p:grpSpPr>
        <p:sp>
          <p:nvSpPr>
            <p:cNvPr id="20" name="Freeform 20"/>
            <p:cNvSpPr/>
            <p:nvPr/>
          </p:nvSpPr>
          <p:spPr>
            <a:xfrm>
              <a:off x="0" y="0"/>
              <a:ext cx="1445097" cy="189822"/>
            </a:xfrm>
            <a:custGeom>
              <a:avLst/>
              <a:gdLst/>
              <a:ahLst/>
              <a:cxnLst/>
              <a:rect l="l" t="t" r="r" b="b"/>
              <a:pathLst>
                <a:path w="1445097" h="189822">
                  <a:moveTo>
                    <a:pt x="35344" y="0"/>
                  </a:moveTo>
                  <a:lnTo>
                    <a:pt x="1409753" y="0"/>
                  </a:lnTo>
                  <a:cubicBezTo>
                    <a:pt x="1419127" y="0"/>
                    <a:pt x="1428117" y="3724"/>
                    <a:pt x="1434745" y="10352"/>
                  </a:cubicBezTo>
                  <a:cubicBezTo>
                    <a:pt x="1441374" y="16980"/>
                    <a:pt x="1445097" y="25970"/>
                    <a:pt x="1445097" y="35344"/>
                  </a:cubicBezTo>
                  <a:lnTo>
                    <a:pt x="1445097" y="154478"/>
                  </a:lnTo>
                  <a:cubicBezTo>
                    <a:pt x="1445097" y="163851"/>
                    <a:pt x="1441374" y="172841"/>
                    <a:pt x="1434745" y="179470"/>
                  </a:cubicBezTo>
                  <a:cubicBezTo>
                    <a:pt x="1428117" y="186098"/>
                    <a:pt x="1419127" y="189822"/>
                    <a:pt x="1409753" y="189822"/>
                  </a:cubicBezTo>
                  <a:lnTo>
                    <a:pt x="35344" y="189822"/>
                  </a:lnTo>
                  <a:cubicBezTo>
                    <a:pt x="15824" y="189822"/>
                    <a:pt x="0" y="173998"/>
                    <a:pt x="0" y="154478"/>
                  </a:cubicBezTo>
                  <a:lnTo>
                    <a:pt x="0" y="35344"/>
                  </a:lnTo>
                  <a:cubicBezTo>
                    <a:pt x="0" y="15824"/>
                    <a:pt x="15824" y="0"/>
                    <a:pt x="35344" y="0"/>
                  </a:cubicBezTo>
                  <a:close/>
                </a:path>
              </a:pathLst>
            </a:custGeom>
            <a:solidFill>
              <a:srgbClr val="D0F5FF"/>
            </a:solidFill>
          </p:spPr>
          <p:txBody>
            <a:bodyPr/>
            <a:lstStyle/>
            <a:p>
              <a:endParaRPr lang="en-US"/>
            </a:p>
          </p:txBody>
        </p:sp>
        <p:sp>
          <p:nvSpPr>
            <p:cNvPr id="21" name="TextBox 21"/>
            <p:cNvSpPr txBox="1"/>
            <p:nvPr/>
          </p:nvSpPr>
          <p:spPr>
            <a:xfrm>
              <a:off x="0" y="-47625"/>
              <a:ext cx="1445097" cy="237447"/>
            </a:xfrm>
            <a:prstGeom prst="rect">
              <a:avLst/>
            </a:prstGeom>
          </p:spPr>
          <p:txBody>
            <a:bodyPr lIns="50800" tIns="50800" rIns="50800" bIns="50800" rtlCol="0" anchor="ctr"/>
            <a:lstStyle/>
            <a:p>
              <a:pPr algn="ctr">
                <a:lnSpc>
                  <a:spcPts val="4199"/>
                </a:lnSpc>
              </a:pPr>
              <a:r>
                <a:rPr lang="en-US" sz="2999" b="1">
                  <a:solidFill>
                    <a:srgbClr val="1B1564"/>
                  </a:solidFill>
                  <a:ea typeface="Canva Sans Bold"/>
                  <a:cs typeface="Canva Sans Bold"/>
                  <a:sym typeface="Canva Sans Bold"/>
                </a:rPr>
                <a:t>8 fish dishes</a:t>
              </a:r>
            </a:p>
          </p:txBody>
        </p:sp>
      </p:grpSp>
      <p:sp>
        <p:nvSpPr>
          <p:cNvPr id="22" name="Freeform 22"/>
          <p:cNvSpPr/>
          <p:nvPr/>
        </p:nvSpPr>
        <p:spPr>
          <a:xfrm>
            <a:off x="9164200" y="6858410"/>
            <a:ext cx="566586" cy="481443"/>
          </a:xfrm>
          <a:custGeom>
            <a:avLst/>
            <a:gdLst/>
            <a:ahLst/>
            <a:cxnLst/>
            <a:rect l="l" t="t" r="r" b="b"/>
            <a:pathLst>
              <a:path w="566586" h="481443">
                <a:moveTo>
                  <a:pt x="0" y="0"/>
                </a:moveTo>
                <a:lnTo>
                  <a:pt x="566586" y="0"/>
                </a:lnTo>
                <a:lnTo>
                  <a:pt x="566586" y="481444"/>
                </a:lnTo>
                <a:lnTo>
                  <a:pt x="0" y="481444"/>
                </a:lnTo>
                <a:lnTo>
                  <a:pt x="0" y="0"/>
                </a:lnTo>
                <a:close/>
              </a:path>
            </a:pathLst>
          </a:custGeom>
          <a:blipFill>
            <a:blip r:embed="rId13"/>
            <a:stretch>
              <a:fillRect/>
            </a:stretch>
          </a:blipFill>
        </p:spPr>
        <p:txBody>
          <a:bodyPr/>
          <a:lstStyle/>
          <a:p>
            <a:endParaRPr lang="en-US"/>
          </a:p>
        </p:txBody>
      </p:sp>
      <p:grpSp>
        <p:nvGrpSpPr>
          <p:cNvPr id="27" name="Group 27"/>
          <p:cNvGrpSpPr/>
          <p:nvPr/>
        </p:nvGrpSpPr>
        <p:grpSpPr>
          <a:xfrm>
            <a:off x="8749609" y="7680058"/>
            <a:ext cx="5037983" cy="661768"/>
            <a:chOff x="0" y="0"/>
            <a:chExt cx="1445097" cy="189822"/>
          </a:xfrm>
        </p:grpSpPr>
        <p:sp>
          <p:nvSpPr>
            <p:cNvPr id="28" name="Freeform 28"/>
            <p:cNvSpPr/>
            <p:nvPr/>
          </p:nvSpPr>
          <p:spPr>
            <a:xfrm>
              <a:off x="0" y="0"/>
              <a:ext cx="1445097" cy="189822"/>
            </a:xfrm>
            <a:custGeom>
              <a:avLst/>
              <a:gdLst/>
              <a:ahLst/>
              <a:cxnLst/>
              <a:rect l="l" t="t" r="r" b="b"/>
              <a:pathLst>
                <a:path w="1445097" h="189822">
                  <a:moveTo>
                    <a:pt x="35344" y="0"/>
                  </a:moveTo>
                  <a:lnTo>
                    <a:pt x="1409753" y="0"/>
                  </a:lnTo>
                  <a:cubicBezTo>
                    <a:pt x="1419127" y="0"/>
                    <a:pt x="1428117" y="3724"/>
                    <a:pt x="1434745" y="10352"/>
                  </a:cubicBezTo>
                  <a:cubicBezTo>
                    <a:pt x="1441374" y="16980"/>
                    <a:pt x="1445097" y="25970"/>
                    <a:pt x="1445097" y="35344"/>
                  </a:cubicBezTo>
                  <a:lnTo>
                    <a:pt x="1445097" y="154478"/>
                  </a:lnTo>
                  <a:cubicBezTo>
                    <a:pt x="1445097" y="163851"/>
                    <a:pt x="1441374" y="172841"/>
                    <a:pt x="1434745" y="179470"/>
                  </a:cubicBezTo>
                  <a:cubicBezTo>
                    <a:pt x="1428117" y="186098"/>
                    <a:pt x="1419127" y="189822"/>
                    <a:pt x="1409753" y="189822"/>
                  </a:cubicBezTo>
                  <a:lnTo>
                    <a:pt x="35344" y="189822"/>
                  </a:lnTo>
                  <a:cubicBezTo>
                    <a:pt x="15824" y="189822"/>
                    <a:pt x="0" y="173998"/>
                    <a:pt x="0" y="154478"/>
                  </a:cubicBezTo>
                  <a:lnTo>
                    <a:pt x="0" y="35344"/>
                  </a:lnTo>
                  <a:cubicBezTo>
                    <a:pt x="0" y="15824"/>
                    <a:pt x="15824" y="0"/>
                    <a:pt x="35344" y="0"/>
                  </a:cubicBezTo>
                  <a:close/>
                </a:path>
              </a:pathLst>
            </a:custGeom>
            <a:solidFill>
              <a:srgbClr val="D0F5FF"/>
            </a:solidFill>
          </p:spPr>
          <p:txBody>
            <a:bodyPr/>
            <a:lstStyle/>
            <a:p>
              <a:endParaRPr lang="en-US"/>
            </a:p>
          </p:txBody>
        </p:sp>
        <p:sp>
          <p:nvSpPr>
            <p:cNvPr id="29" name="TextBox 29"/>
            <p:cNvSpPr txBox="1"/>
            <p:nvPr/>
          </p:nvSpPr>
          <p:spPr>
            <a:xfrm>
              <a:off x="0" y="-47625"/>
              <a:ext cx="1445097" cy="237447"/>
            </a:xfrm>
            <a:prstGeom prst="rect">
              <a:avLst/>
            </a:prstGeom>
          </p:spPr>
          <p:txBody>
            <a:bodyPr lIns="50800" tIns="50800" rIns="50800" bIns="50800" rtlCol="0" anchor="ctr"/>
            <a:lstStyle/>
            <a:p>
              <a:pPr algn="ctr">
                <a:lnSpc>
                  <a:spcPts val="4199"/>
                </a:lnSpc>
              </a:pPr>
              <a:r>
                <a:rPr lang="en-US" sz="2999" b="1">
                  <a:solidFill>
                    <a:srgbClr val="1B1564"/>
                  </a:solidFill>
                  <a:ea typeface="Canva Sans Bold"/>
                  <a:cs typeface="Canva Sans Bold"/>
                  <a:sym typeface="Canva Sans Bold"/>
                </a:rPr>
                <a:t>2 vegetarian dishes</a:t>
              </a:r>
            </a:p>
          </p:txBody>
        </p:sp>
      </p:grpSp>
      <p:sp>
        <p:nvSpPr>
          <p:cNvPr id="30" name="Freeform 30"/>
          <p:cNvSpPr/>
          <p:nvPr/>
        </p:nvSpPr>
        <p:spPr>
          <a:xfrm>
            <a:off x="9015477" y="7861452"/>
            <a:ext cx="312379" cy="316333"/>
          </a:xfrm>
          <a:custGeom>
            <a:avLst/>
            <a:gdLst/>
            <a:ahLst/>
            <a:cxnLst/>
            <a:rect l="l" t="t" r="r" b="b"/>
            <a:pathLst>
              <a:path w="312379" h="316333">
                <a:moveTo>
                  <a:pt x="0" y="0"/>
                </a:moveTo>
                <a:lnTo>
                  <a:pt x="312379" y="0"/>
                </a:lnTo>
                <a:lnTo>
                  <a:pt x="312379" y="316334"/>
                </a:lnTo>
                <a:lnTo>
                  <a:pt x="0" y="31633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grpSp>
        <p:nvGrpSpPr>
          <p:cNvPr id="31" name="Group 31"/>
          <p:cNvGrpSpPr/>
          <p:nvPr/>
        </p:nvGrpSpPr>
        <p:grpSpPr>
          <a:xfrm>
            <a:off x="1905738" y="7280893"/>
            <a:ext cx="5037983" cy="607368"/>
            <a:chOff x="0" y="0"/>
            <a:chExt cx="1445097" cy="174218"/>
          </a:xfrm>
        </p:grpSpPr>
        <p:sp>
          <p:nvSpPr>
            <p:cNvPr id="32" name="Freeform 32"/>
            <p:cNvSpPr/>
            <p:nvPr/>
          </p:nvSpPr>
          <p:spPr>
            <a:xfrm>
              <a:off x="0" y="0"/>
              <a:ext cx="1445097" cy="174218"/>
            </a:xfrm>
            <a:custGeom>
              <a:avLst/>
              <a:gdLst/>
              <a:ahLst/>
              <a:cxnLst/>
              <a:rect l="l" t="t" r="r" b="b"/>
              <a:pathLst>
                <a:path w="1445097" h="174218">
                  <a:moveTo>
                    <a:pt x="35344" y="0"/>
                  </a:moveTo>
                  <a:lnTo>
                    <a:pt x="1409753" y="0"/>
                  </a:lnTo>
                  <a:cubicBezTo>
                    <a:pt x="1419127" y="0"/>
                    <a:pt x="1428117" y="3724"/>
                    <a:pt x="1434745" y="10352"/>
                  </a:cubicBezTo>
                  <a:cubicBezTo>
                    <a:pt x="1441374" y="16980"/>
                    <a:pt x="1445097" y="25970"/>
                    <a:pt x="1445097" y="35344"/>
                  </a:cubicBezTo>
                  <a:lnTo>
                    <a:pt x="1445097" y="138873"/>
                  </a:lnTo>
                  <a:cubicBezTo>
                    <a:pt x="1445097" y="158394"/>
                    <a:pt x="1429273" y="174218"/>
                    <a:pt x="1409753" y="174218"/>
                  </a:cubicBezTo>
                  <a:lnTo>
                    <a:pt x="35344" y="174218"/>
                  </a:lnTo>
                  <a:cubicBezTo>
                    <a:pt x="25970" y="174218"/>
                    <a:pt x="16980" y="170494"/>
                    <a:pt x="10352" y="163866"/>
                  </a:cubicBezTo>
                  <a:cubicBezTo>
                    <a:pt x="3724" y="157237"/>
                    <a:pt x="0" y="148247"/>
                    <a:pt x="0" y="138873"/>
                  </a:cubicBezTo>
                  <a:lnTo>
                    <a:pt x="0" y="35344"/>
                  </a:lnTo>
                  <a:cubicBezTo>
                    <a:pt x="0" y="15824"/>
                    <a:pt x="15824" y="0"/>
                    <a:pt x="35344" y="0"/>
                  </a:cubicBezTo>
                  <a:close/>
                </a:path>
              </a:pathLst>
            </a:custGeom>
            <a:solidFill>
              <a:srgbClr val="D0F5FF"/>
            </a:solidFill>
          </p:spPr>
          <p:txBody>
            <a:bodyPr/>
            <a:lstStyle/>
            <a:p>
              <a:endParaRPr lang="en-US"/>
            </a:p>
          </p:txBody>
        </p:sp>
        <p:sp>
          <p:nvSpPr>
            <p:cNvPr id="33" name="TextBox 33"/>
            <p:cNvSpPr txBox="1"/>
            <p:nvPr/>
          </p:nvSpPr>
          <p:spPr>
            <a:xfrm>
              <a:off x="0" y="-57150"/>
              <a:ext cx="1445097" cy="231368"/>
            </a:xfrm>
            <a:prstGeom prst="rect">
              <a:avLst/>
            </a:prstGeom>
          </p:spPr>
          <p:txBody>
            <a:bodyPr lIns="50800" tIns="50800" rIns="50800" bIns="50800" rtlCol="0" anchor="ctr"/>
            <a:lstStyle/>
            <a:p>
              <a:pPr algn="ctr">
                <a:lnSpc>
                  <a:spcPts val="3919"/>
                </a:lnSpc>
              </a:pPr>
              <a:endParaRPr/>
            </a:p>
          </p:txBody>
        </p:sp>
      </p:grpSp>
      <p:grpSp>
        <p:nvGrpSpPr>
          <p:cNvPr id="34" name="Group 34"/>
          <p:cNvGrpSpPr/>
          <p:nvPr/>
        </p:nvGrpSpPr>
        <p:grpSpPr>
          <a:xfrm>
            <a:off x="2098004" y="3663241"/>
            <a:ext cx="5136866" cy="1356573"/>
            <a:chOff x="0" y="0"/>
            <a:chExt cx="1473461" cy="389120"/>
          </a:xfrm>
        </p:grpSpPr>
        <p:sp>
          <p:nvSpPr>
            <p:cNvPr id="35" name="Freeform 35"/>
            <p:cNvSpPr/>
            <p:nvPr/>
          </p:nvSpPr>
          <p:spPr>
            <a:xfrm>
              <a:off x="0" y="0"/>
              <a:ext cx="1473461" cy="389120"/>
            </a:xfrm>
            <a:custGeom>
              <a:avLst/>
              <a:gdLst/>
              <a:ahLst/>
              <a:cxnLst/>
              <a:rect l="l" t="t" r="r" b="b"/>
              <a:pathLst>
                <a:path w="1473461" h="389120">
                  <a:moveTo>
                    <a:pt x="34664" y="0"/>
                  </a:moveTo>
                  <a:lnTo>
                    <a:pt x="1438797" y="0"/>
                  </a:lnTo>
                  <a:cubicBezTo>
                    <a:pt x="1457942" y="0"/>
                    <a:pt x="1473461" y="15520"/>
                    <a:pt x="1473461" y="34664"/>
                  </a:cubicBezTo>
                  <a:lnTo>
                    <a:pt x="1473461" y="354456"/>
                  </a:lnTo>
                  <a:cubicBezTo>
                    <a:pt x="1473461" y="373600"/>
                    <a:pt x="1457942" y="389120"/>
                    <a:pt x="1438797" y="389120"/>
                  </a:cubicBezTo>
                  <a:lnTo>
                    <a:pt x="34664" y="389120"/>
                  </a:lnTo>
                  <a:cubicBezTo>
                    <a:pt x="15520" y="389120"/>
                    <a:pt x="0" y="373600"/>
                    <a:pt x="0" y="354456"/>
                  </a:cubicBezTo>
                  <a:lnTo>
                    <a:pt x="0" y="34664"/>
                  </a:lnTo>
                  <a:cubicBezTo>
                    <a:pt x="0" y="15520"/>
                    <a:pt x="15520" y="0"/>
                    <a:pt x="34664" y="0"/>
                  </a:cubicBezTo>
                  <a:close/>
                </a:path>
              </a:pathLst>
            </a:custGeom>
            <a:solidFill>
              <a:srgbClr val="3F9EE6"/>
            </a:solidFill>
          </p:spPr>
          <p:txBody>
            <a:bodyPr/>
            <a:lstStyle/>
            <a:p>
              <a:endParaRPr lang="en-US"/>
            </a:p>
          </p:txBody>
        </p:sp>
        <p:sp>
          <p:nvSpPr>
            <p:cNvPr id="36" name="TextBox 36"/>
            <p:cNvSpPr txBox="1"/>
            <p:nvPr/>
          </p:nvSpPr>
          <p:spPr>
            <a:xfrm>
              <a:off x="0" y="-57150"/>
              <a:ext cx="1473461" cy="446270"/>
            </a:xfrm>
            <a:prstGeom prst="rect">
              <a:avLst/>
            </a:prstGeom>
          </p:spPr>
          <p:txBody>
            <a:bodyPr lIns="50800" tIns="50800" rIns="50800" bIns="50800" rtlCol="0" anchor="ctr"/>
            <a:lstStyle/>
            <a:p>
              <a:pPr algn="ctr">
                <a:lnSpc>
                  <a:spcPts val="3919"/>
                </a:lnSpc>
              </a:pPr>
              <a:endParaRPr/>
            </a:p>
          </p:txBody>
        </p:sp>
      </p:grpSp>
      <p:sp>
        <p:nvSpPr>
          <p:cNvPr id="37" name="TextBox 37"/>
          <p:cNvSpPr txBox="1"/>
          <p:nvPr/>
        </p:nvSpPr>
        <p:spPr>
          <a:xfrm>
            <a:off x="-144332" y="3951003"/>
            <a:ext cx="9875118" cy="990600"/>
          </a:xfrm>
          <a:prstGeom prst="rect">
            <a:avLst/>
          </a:prstGeom>
        </p:spPr>
        <p:txBody>
          <a:bodyPr lIns="0" tIns="0" rIns="0" bIns="0" rtlCol="0" anchor="t">
            <a:spAutoFit/>
          </a:bodyPr>
          <a:lstStyle/>
          <a:p>
            <a:pPr algn="ctr">
              <a:lnSpc>
                <a:spcPts val="3880"/>
              </a:lnSpc>
            </a:pPr>
            <a:r>
              <a:rPr lang="en-US" sz="3233" b="1">
                <a:solidFill>
                  <a:srgbClr val="FFFFFF"/>
                </a:solidFill>
                <a:ea typeface="Helvetica Bold"/>
                <a:cs typeface="Helvetica Bold"/>
                <a:sym typeface="Helvetica Bold"/>
              </a:rPr>
              <a:t>6 Mediterranean </a:t>
            </a:r>
          </a:p>
          <a:p>
            <a:pPr algn="ctr">
              <a:lnSpc>
                <a:spcPts val="3880"/>
              </a:lnSpc>
              <a:spcBef>
                <a:spcPct val="0"/>
              </a:spcBef>
            </a:pPr>
            <a:r>
              <a:rPr lang="en-US" sz="3233" b="1">
                <a:solidFill>
                  <a:srgbClr val="FFFFFF"/>
                </a:solidFill>
                <a:ea typeface="Helvetica Bold"/>
                <a:cs typeface="Helvetica Bold"/>
                <a:sym typeface="Helvetica Bold"/>
              </a:rPr>
              <a:t>starters</a:t>
            </a:r>
          </a:p>
        </p:txBody>
      </p:sp>
      <p:grpSp>
        <p:nvGrpSpPr>
          <p:cNvPr id="38" name="Group 38"/>
          <p:cNvGrpSpPr/>
          <p:nvPr/>
        </p:nvGrpSpPr>
        <p:grpSpPr>
          <a:xfrm>
            <a:off x="8620490" y="3663241"/>
            <a:ext cx="5136866" cy="1356573"/>
            <a:chOff x="0" y="0"/>
            <a:chExt cx="1473461" cy="389120"/>
          </a:xfrm>
        </p:grpSpPr>
        <p:sp>
          <p:nvSpPr>
            <p:cNvPr id="39" name="Freeform 39"/>
            <p:cNvSpPr/>
            <p:nvPr/>
          </p:nvSpPr>
          <p:spPr>
            <a:xfrm>
              <a:off x="0" y="0"/>
              <a:ext cx="1473461" cy="389120"/>
            </a:xfrm>
            <a:custGeom>
              <a:avLst/>
              <a:gdLst/>
              <a:ahLst/>
              <a:cxnLst/>
              <a:rect l="l" t="t" r="r" b="b"/>
              <a:pathLst>
                <a:path w="1473461" h="389120">
                  <a:moveTo>
                    <a:pt x="34664" y="0"/>
                  </a:moveTo>
                  <a:lnTo>
                    <a:pt x="1438797" y="0"/>
                  </a:lnTo>
                  <a:cubicBezTo>
                    <a:pt x="1457942" y="0"/>
                    <a:pt x="1473461" y="15520"/>
                    <a:pt x="1473461" y="34664"/>
                  </a:cubicBezTo>
                  <a:lnTo>
                    <a:pt x="1473461" y="354456"/>
                  </a:lnTo>
                  <a:cubicBezTo>
                    <a:pt x="1473461" y="373600"/>
                    <a:pt x="1457942" y="389120"/>
                    <a:pt x="1438797" y="389120"/>
                  </a:cubicBezTo>
                  <a:lnTo>
                    <a:pt x="34664" y="389120"/>
                  </a:lnTo>
                  <a:cubicBezTo>
                    <a:pt x="15520" y="389120"/>
                    <a:pt x="0" y="373600"/>
                    <a:pt x="0" y="354456"/>
                  </a:cubicBezTo>
                  <a:lnTo>
                    <a:pt x="0" y="34664"/>
                  </a:lnTo>
                  <a:cubicBezTo>
                    <a:pt x="0" y="15520"/>
                    <a:pt x="15520" y="0"/>
                    <a:pt x="34664" y="0"/>
                  </a:cubicBezTo>
                  <a:close/>
                </a:path>
              </a:pathLst>
            </a:custGeom>
            <a:solidFill>
              <a:srgbClr val="3F9EE6"/>
            </a:solidFill>
          </p:spPr>
          <p:txBody>
            <a:bodyPr/>
            <a:lstStyle/>
            <a:p>
              <a:endParaRPr lang="en-US"/>
            </a:p>
          </p:txBody>
        </p:sp>
        <p:sp>
          <p:nvSpPr>
            <p:cNvPr id="40" name="TextBox 40"/>
            <p:cNvSpPr txBox="1"/>
            <p:nvPr/>
          </p:nvSpPr>
          <p:spPr>
            <a:xfrm>
              <a:off x="0" y="-57150"/>
              <a:ext cx="1473461" cy="446270"/>
            </a:xfrm>
            <a:prstGeom prst="rect">
              <a:avLst/>
            </a:prstGeom>
          </p:spPr>
          <p:txBody>
            <a:bodyPr lIns="50800" tIns="50800" rIns="50800" bIns="50800" rtlCol="0" anchor="ctr"/>
            <a:lstStyle/>
            <a:p>
              <a:pPr algn="ctr">
                <a:lnSpc>
                  <a:spcPts val="3919"/>
                </a:lnSpc>
              </a:pPr>
              <a:endParaRPr/>
            </a:p>
          </p:txBody>
        </p:sp>
      </p:grpSp>
      <p:sp>
        <p:nvSpPr>
          <p:cNvPr id="41" name="TextBox 41"/>
          <p:cNvSpPr txBox="1"/>
          <p:nvPr/>
        </p:nvSpPr>
        <p:spPr>
          <a:xfrm>
            <a:off x="1905738" y="923925"/>
            <a:ext cx="12933832" cy="577017"/>
          </a:xfrm>
          <a:prstGeom prst="rect">
            <a:avLst/>
          </a:prstGeom>
        </p:spPr>
        <p:txBody>
          <a:bodyPr lIns="0" tIns="0" rIns="0" bIns="0" rtlCol="0" anchor="t">
            <a:spAutoFit/>
          </a:bodyPr>
          <a:lstStyle/>
          <a:p>
            <a:pPr algn="l">
              <a:lnSpc>
                <a:spcPts val="5599"/>
              </a:lnSpc>
            </a:pPr>
            <a:r>
              <a:rPr lang="en-US" sz="4400" b="1" spc="127">
                <a:solidFill>
                  <a:srgbClr val="1B1464"/>
                </a:solidFill>
                <a:latin typeface="+mj-lt"/>
                <a:ea typeface="Helvetica Bold"/>
                <a:cs typeface="Helvetica Bold"/>
                <a:sym typeface="Helvetica Bold"/>
              </a:rPr>
              <a:t>Creation and calculation - mediterranean meals</a:t>
            </a:r>
          </a:p>
        </p:txBody>
      </p:sp>
      <p:sp>
        <p:nvSpPr>
          <p:cNvPr id="42" name="TextBox 42"/>
          <p:cNvSpPr txBox="1"/>
          <p:nvPr/>
        </p:nvSpPr>
        <p:spPr>
          <a:xfrm>
            <a:off x="-593787" y="7351214"/>
            <a:ext cx="9875118" cy="478785"/>
          </a:xfrm>
          <a:prstGeom prst="rect">
            <a:avLst/>
          </a:prstGeom>
        </p:spPr>
        <p:txBody>
          <a:bodyPr lIns="0" tIns="0" rIns="0" bIns="0" rtlCol="0" anchor="t">
            <a:spAutoFit/>
          </a:bodyPr>
          <a:lstStyle/>
          <a:p>
            <a:pPr algn="ctr">
              <a:lnSpc>
                <a:spcPts val="3880"/>
              </a:lnSpc>
              <a:spcBef>
                <a:spcPct val="0"/>
              </a:spcBef>
            </a:pPr>
            <a:r>
              <a:rPr lang="en-US" sz="3233">
                <a:solidFill>
                  <a:srgbClr val="1B1564"/>
                </a:solidFill>
                <a:ea typeface="Helvetica"/>
                <a:cs typeface="Helvetica"/>
                <a:sym typeface="Helvetica"/>
              </a:rPr>
              <a:t>12 recipes include </a:t>
            </a:r>
            <a:r>
              <a:rPr lang="en-US" sz="3233" b="1">
                <a:solidFill>
                  <a:srgbClr val="1B1564"/>
                </a:solidFill>
                <a:ea typeface="Helvetica Bold"/>
                <a:cs typeface="Helvetica Bold"/>
                <a:sym typeface="Helvetica Bold"/>
              </a:rPr>
              <a:t>pulses</a:t>
            </a:r>
          </a:p>
        </p:txBody>
      </p:sp>
      <p:sp>
        <p:nvSpPr>
          <p:cNvPr id="43" name="TextBox 43"/>
          <p:cNvSpPr txBox="1"/>
          <p:nvPr/>
        </p:nvSpPr>
        <p:spPr>
          <a:xfrm>
            <a:off x="6331042" y="3951003"/>
            <a:ext cx="9875118" cy="990600"/>
          </a:xfrm>
          <a:prstGeom prst="rect">
            <a:avLst/>
          </a:prstGeom>
        </p:spPr>
        <p:txBody>
          <a:bodyPr lIns="0" tIns="0" rIns="0" bIns="0" rtlCol="0" anchor="t">
            <a:spAutoFit/>
          </a:bodyPr>
          <a:lstStyle/>
          <a:p>
            <a:pPr algn="ctr">
              <a:lnSpc>
                <a:spcPts val="3880"/>
              </a:lnSpc>
              <a:spcBef>
                <a:spcPct val="0"/>
              </a:spcBef>
            </a:pPr>
            <a:r>
              <a:rPr lang="en-US" sz="3233" b="1" dirty="0">
                <a:solidFill>
                  <a:srgbClr val="FFFFFF"/>
                </a:solidFill>
                <a:ea typeface="Helvetica Bold"/>
                <a:cs typeface="Helvetica Bold"/>
                <a:sym typeface="Helvetica Bold"/>
              </a:rPr>
              <a:t>18 Mediterranean </a:t>
            </a:r>
          </a:p>
          <a:p>
            <a:pPr algn="ctr">
              <a:lnSpc>
                <a:spcPts val="3880"/>
              </a:lnSpc>
              <a:spcBef>
                <a:spcPct val="0"/>
              </a:spcBef>
            </a:pPr>
            <a:r>
              <a:rPr lang="en-US" sz="3233" b="1" dirty="0">
                <a:solidFill>
                  <a:srgbClr val="FFFFFF"/>
                </a:solidFill>
                <a:ea typeface="Helvetica Bold"/>
                <a:cs typeface="Helvetica Bold"/>
                <a:sym typeface="Helvetica Bold"/>
              </a:rPr>
              <a:t>dishes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476365" y="2945123"/>
            <a:ext cx="8257255" cy="5505678"/>
            <a:chOff x="0" y="0"/>
            <a:chExt cx="11009673" cy="7340904"/>
          </a:xfrm>
        </p:grpSpPr>
        <p:pic>
          <p:nvPicPr>
            <p:cNvPr id="3" name="Picture 3"/>
            <p:cNvPicPr>
              <a:picLocks noChangeAspect="1"/>
            </p:cNvPicPr>
            <p:nvPr/>
          </p:nvPicPr>
          <p:blipFill>
            <a:blip r:embed="rId3"/>
            <a:srcRect l="17440" r="17440"/>
            <a:stretch>
              <a:fillRect/>
            </a:stretch>
          </p:blipFill>
          <p:spPr>
            <a:xfrm>
              <a:off x="0" y="0"/>
              <a:ext cx="3585224" cy="7340904"/>
            </a:xfrm>
            <a:prstGeom prst="rect">
              <a:avLst/>
            </a:prstGeom>
          </p:spPr>
        </p:pic>
        <p:pic>
          <p:nvPicPr>
            <p:cNvPr id="4" name="Picture 4"/>
            <p:cNvPicPr>
              <a:picLocks noChangeAspect="1"/>
            </p:cNvPicPr>
            <p:nvPr/>
          </p:nvPicPr>
          <p:blipFill>
            <a:blip r:embed="rId4"/>
            <a:srcRect l="1976" r="1976"/>
            <a:stretch>
              <a:fillRect/>
            </a:stretch>
          </p:blipFill>
          <p:spPr>
            <a:xfrm>
              <a:off x="3712224" y="0"/>
              <a:ext cx="3585224" cy="3606952"/>
            </a:xfrm>
            <a:prstGeom prst="rect">
              <a:avLst/>
            </a:prstGeom>
          </p:spPr>
        </p:pic>
        <p:pic>
          <p:nvPicPr>
            <p:cNvPr id="5" name="Picture 5"/>
            <p:cNvPicPr>
              <a:picLocks noChangeAspect="1"/>
            </p:cNvPicPr>
            <p:nvPr/>
          </p:nvPicPr>
          <p:blipFill>
            <a:blip r:embed="rId5"/>
            <a:srcRect l="17299" t="14359" r="17299" b="14359"/>
            <a:stretch>
              <a:fillRect/>
            </a:stretch>
          </p:blipFill>
          <p:spPr>
            <a:xfrm>
              <a:off x="3712224" y="3733952"/>
              <a:ext cx="3585224" cy="3606952"/>
            </a:xfrm>
            <a:prstGeom prst="rect">
              <a:avLst/>
            </a:prstGeom>
          </p:spPr>
        </p:pic>
        <p:pic>
          <p:nvPicPr>
            <p:cNvPr id="6" name="Picture 6"/>
            <p:cNvPicPr>
              <a:picLocks noChangeAspect="1"/>
            </p:cNvPicPr>
            <p:nvPr/>
          </p:nvPicPr>
          <p:blipFill>
            <a:blip r:embed="rId6"/>
            <a:srcRect l="12030" r="12030"/>
            <a:stretch>
              <a:fillRect/>
            </a:stretch>
          </p:blipFill>
          <p:spPr>
            <a:xfrm>
              <a:off x="7424449" y="0"/>
              <a:ext cx="3585224" cy="3606952"/>
            </a:xfrm>
            <a:prstGeom prst="rect">
              <a:avLst/>
            </a:prstGeom>
          </p:spPr>
        </p:pic>
        <p:pic>
          <p:nvPicPr>
            <p:cNvPr id="7" name="Picture 7"/>
            <p:cNvPicPr>
              <a:picLocks noChangeAspect="1"/>
            </p:cNvPicPr>
            <p:nvPr/>
          </p:nvPicPr>
          <p:blipFill>
            <a:blip r:embed="rId7"/>
            <a:srcRect l="16857" r="16857"/>
            <a:stretch>
              <a:fillRect/>
            </a:stretch>
          </p:blipFill>
          <p:spPr>
            <a:xfrm>
              <a:off x="7424449" y="3733952"/>
              <a:ext cx="3585224" cy="3606952"/>
            </a:xfrm>
            <a:prstGeom prst="rect">
              <a:avLst/>
            </a:prstGeom>
          </p:spPr>
        </p:pic>
      </p:grpSp>
      <p:grpSp>
        <p:nvGrpSpPr>
          <p:cNvPr id="8" name="Group 8"/>
          <p:cNvGrpSpPr/>
          <p:nvPr/>
        </p:nvGrpSpPr>
        <p:grpSpPr>
          <a:xfrm>
            <a:off x="15070011" y="0"/>
            <a:ext cx="3319667" cy="10439400"/>
            <a:chOff x="0" y="0"/>
            <a:chExt cx="4426223" cy="13919200"/>
          </a:xfrm>
        </p:grpSpPr>
        <p:sp>
          <p:nvSpPr>
            <p:cNvPr id="9" name="Freeform 9"/>
            <p:cNvSpPr/>
            <p:nvPr/>
          </p:nvSpPr>
          <p:spPr>
            <a:xfrm>
              <a:off x="0" y="0"/>
              <a:ext cx="4426230" cy="13919155"/>
            </a:xfrm>
            <a:custGeom>
              <a:avLst/>
              <a:gdLst/>
              <a:ahLst/>
              <a:cxnLst/>
              <a:rect l="l" t="t" r="r" b="b"/>
              <a:pathLst>
                <a:path w="4426230" h="13919155">
                  <a:moveTo>
                    <a:pt x="0" y="0"/>
                  </a:moveTo>
                  <a:lnTo>
                    <a:pt x="4426230" y="0"/>
                  </a:lnTo>
                  <a:lnTo>
                    <a:pt x="4426230" y="13919155"/>
                  </a:lnTo>
                  <a:lnTo>
                    <a:pt x="0" y="13919155"/>
                  </a:lnTo>
                  <a:close/>
                </a:path>
              </a:pathLst>
            </a:custGeom>
            <a:solidFill>
              <a:srgbClr val="03A8E8"/>
            </a:solidFill>
          </p:spPr>
          <p:txBody>
            <a:bodyPr/>
            <a:lstStyle/>
            <a:p>
              <a:endParaRPr lang="en-US"/>
            </a:p>
          </p:txBody>
        </p:sp>
      </p:grpSp>
      <p:sp>
        <p:nvSpPr>
          <p:cNvPr id="10" name="Freeform 10" descr="Image"/>
          <p:cNvSpPr/>
          <p:nvPr/>
        </p:nvSpPr>
        <p:spPr>
          <a:xfrm>
            <a:off x="15971942" y="9238905"/>
            <a:ext cx="1515804" cy="523962"/>
          </a:xfrm>
          <a:custGeom>
            <a:avLst/>
            <a:gdLst/>
            <a:ahLst/>
            <a:cxnLst/>
            <a:rect l="l" t="t" r="r" b="b"/>
            <a:pathLst>
              <a:path w="1515804" h="523962">
                <a:moveTo>
                  <a:pt x="0" y="0"/>
                </a:moveTo>
                <a:lnTo>
                  <a:pt x="1515804" y="0"/>
                </a:lnTo>
                <a:lnTo>
                  <a:pt x="1515804" y="523962"/>
                </a:lnTo>
                <a:lnTo>
                  <a:pt x="0" y="523962"/>
                </a:lnTo>
                <a:lnTo>
                  <a:pt x="0" y="0"/>
                </a:lnTo>
                <a:close/>
              </a:path>
            </a:pathLst>
          </a:custGeom>
          <a:blipFill>
            <a:blip r:embed="rId8"/>
            <a:stretch>
              <a:fillRect b="-156"/>
            </a:stretch>
          </a:blipFill>
        </p:spPr>
        <p:txBody>
          <a:bodyPr/>
          <a:lstStyle/>
          <a:p>
            <a:endParaRPr lang="en-US"/>
          </a:p>
        </p:txBody>
      </p:sp>
      <p:sp>
        <p:nvSpPr>
          <p:cNvPr id="11" name="Freeform 11" descr="Image"/>
          <p:cNvSpPr/>
          <p:nvPr/>
        </p:nvSpPr>
        <p:spPr>
          <a:xfrm rot="-5400000">
            <a:off x="13747472" y="4478697"/>
            <a:ext cx="5999610" cy="1082234"/>
          </a:xfrm>
          <a:custGeom>
            <a:avLst/>
            <a:gdLst/>
            <a:ahLst/>
            <a:cxnLst/>
            <a:rect l="l" t="t" r="r" b="b"/>
            <a:pathLst>
              <a:path w="5999610" h="1082234">
                <a:moveTo>
                  <a:pt x="0" y="0"/>
                </a:moveTo>
                <a:lnTo>
                  <a:pt x="5999610" y="0"/>
                </a:lnTo>
                <a:lnTo>
                  <a:pt x="5999610" y="1082234"/>
                </a:lnTo>
                <a:lnTo>
                  <a:pt x="0" y="1082234"/>
                </a:lnTo>
                <a:lnTo>
                  <a:pt x="0" y="0"/>
                </a:lnTo>
                <a:close/>
              </a:path>
            </a:pathLst>
          </a:custGeom>
          <a:blipFill>
            <a:blip r:embed="rId9"/>
            <a:stretch>
              <a:fillRect b="-177"/>
            </a:stretch>
          </a:blipFill>
        </p:spPr>
        <p:txBody>
          <a:bodyPr/>
          <a:lstStyle/>
          <a:p>
            <a:endParaRPr lang="en-US"/>
          </a:p>
        </p:txBody>
      </p:sp>
      <p:sp>
        <p:nvSpPr>
          <p:cNvPr id="18" name="TextBox 18"/>
          <p:cNvSpPr txBox="1"/>
          <p:nvPr/>
        </p:nvSpPr>
        <p:spPr>
          <a:xfrm>
            <a:off x="517318" y="2935598"/>
            <a:ext cx="5625672" cy="6748272"/>
          </a:xfrm>
          <a:prstGeom prst="rect">
            <a:avLst/>
          </a:prstGeom>
        </p:spPr>
        <p:txBody>
          <a:bodyPr lIns="0" tIns="0" rIns="0" bIns="0" rtlCol="0" anchor="t">
            <a:spAutoFit/>
          </a:bodyPr>
          <a:lstStyle/>
          <a:p>
            <a:pPr algn="l">
              <a:lnSpc>
                <a:spcPts val="3534"/>
              </a:lnSpc>
            </a:pPr>
            <a:r>
              <a:rPr lang="en-US" sz="3100" spc="99" dirty="0">
                <a:solidFill>
                  <a:srgbClr val="1B1464"/>
                </a:solidFill>
                <a:ea typeface="Helvetica"/>
                <a:cs typeface="Helvetica"/>
                <a:sym typeface="Helvetica"/>
              </a:rPr>
              <a:t>1.Grilled vegetable salad</a:t>
            </a:r>
          </a:p>
          <a:p>
            <a:pPr algn="l">
              <a:lnSpc>
                <a:spcPts val="3534"/>
              </a:lnSpc>
            </a:pPr>
            <a:endParaRPr lang="en-US" sz="3100" spc="99" dirty="0">
              <a:solidFill>
                <a:srgbClr val="1B1464"/>
              </a:solidFill>
              <a:ea typeface="Helvetica"/>
              <a:cs typeface="Helvetica"/>
              <a:sym typeface="Helvetica"/>
            </a:endParaRPr>
          </a:p>
          <a:p>
            <a:pPr algn="l">
              <a:lnSpc>
                <a:spcPts val="3534"/>
              </a:lnSpc>
            </a:pPr>
            <a:r>
              <a:rPr lang="en-US" sz="3100" spc="99" dirty="0">
                <a:solidFill>
                  <a:srgbClr val="1B1464"/>
                </a:solidFill>
                <a:ea typeface="Helvetica"/>
                <a:cs typeface="Helvetica"/>
                <a:sym typeface="Helvetica"/>
              </a:rPr>
              <a:t>2. Grilled vegetable salad with broad beans</a:t>
            </a:r>
          </a:p>
          <a:p>
            <a:pPr algn="l">
              <a:lnSpc>
                <a:spcPts val="3534"/>
              </a:lnSpc>
            </a:pPr>
            <a:endParaRPr lang="en-US" sz="3100" spc="99" dirty="0">
              <a:solidFill>
                <a:srgbClr val="1B1464"/>
              </a:solidFill>
              <a:ea typeface="Helvetica"/>
              <a:cs typeface="Helvetica"/>
              <a:sym typeface="Helvetica"/>
            </a:endParaRPr>
          </a:p>
          <a:p>
            <a:pPr algn="l">
              <a:lnSpc>
                <a:spcPts val="3534"/>
              </a:lnSpc>
            </a:pPr>
            <a:r>
              <a:rPr lang="en-US" sz="3100" spc="99" dirty="0">
                <a:solidFill>
                  <a:srgbClr val="1B1464"/>
                </a:solidFill>
                <a:ea typeface="Helvetica"/>
                <a:cs typeface="Helvetica"/>
                <a:sym typeface="Helvetica"/>
              </a:rPr>
              <a:t>3. Cauliflower 2 ways (purée and roasted) w/ bulgur</a:t>
            </a:r>
          </a:p>
          <a:p>
            <a:pPr algn="l">
              <a:lnSpc>
                <a:spcPts val="3534"/>
              </a:lnSpc>
            </a:pPr>
            <a:endParaRPr lang="en-US" sz="3100" spc="99" dirty="0">
              <a:solidFill>
                <a:srgbClr val="1B1464"/>
              </a:solidFill>
              <a:ea typeface="Helvetica"/>
              <a:cs typeface="Helvetica"/>
              <a:sym typeface="Helvetica"/>
            </a:endParaRPr>
          </a:p>
          <a:p>
            <a:pPr algn="l">
              <a:lnSpc>
                <a:spcPts val="3534"/>
              </a:lnSpc>
            </a:pPr>
            <a:r>
              <a:rPr lang="en-US" sz="3100" spc="99" dirty="0">
                <a:solidFill>
                  <a:srgbClr val="1B1464"/>
                </a:solidFill>
                <a:ea typeface="Helvetica"/>
                <a:cs typeface="Helvetica"/>
                <a:sym typeface="Helvetica"/>
              </a:rPr>
              <a:t>4. Spinach, pumpkin, and walnut salad</a:t>
            </a:r>
          </a:p>
          <a:p>
            <a:pPr algn="l">
              <a:lnSpc>
                <a:spcPts val="3534"/>
              </a:lnSpc>
            </a:pPr>
            <a:endParaRPr lang="en-US" sz="3100" spc="99" dirty="0">
              <a:solidFill>
                <a:srgbClr val="1B1464"/>
              </a:solidFill>
              <a:ea typeface="Helvetica"/>
              <a:cs typeface="Helvetica"/>
              <a:sym typeface="Helvetica"/>
            </a:endParaRPr>
          </a:p>
          <a:p>
            <a:pPr algn="l">
              <a:lnSpc>
                <a:spcPts val="3534"/>
              </a:lnSpc>
            </a:pPr>
            <a:r>
              <a:rPr lang="en-US" sz="3100" spc="99" dirty="0">
                <a:solidFill>
                  <a:srgbClr val="1B1464"/>
                </a:solidFill>
                <a:ea typeface="Helvetica"/>
                <a:cs typeface="Helvetica"/>
                <a:sym typeface="Helvetica"/>
              </a:rPr>
              <a:t>5. Cabbage and pasta salad with walnuts</a:t>
            </a:r>
          </a:p>
          <a:p>
            <a:pPr algn="l">
              <a:lnSpc>
                <a:spcPts val="3534"/>
              </a:lnSpc>
            </a:pPr>
            <a:endParaRPr lang="en-US" sz="3100" spc="99" dirty="0">
              <a:solidFill>
                <a:srgbClr val="1B1464"/>
              </a:solidFill>
              <a:ea typeface="Helvetica"/>
              <a:cs typeface="Helvetica"/>
              <a:sym typeface="Helvetica"/>
            </a:endParaRPr>
          </a:p>
          <a:p>
            <a:pPr algn="l">
              <a:lnSpc>
                <a:spcPts val="3534"/>
              </a:lnSpc>
            </a:pPr>
            <a:r>
              <a:rPr lang="en-US" sz="3100" spc="99" dirty="0">
                <a:solidFill>
                  <a:srgbClr val="1B1464"/>
                </a:solidFill>
                <a:ea typeface="Helvetica"/>
                <a:cs typeface="Helvetica"/>
                <a:sym typeface="Helvetica"/>
              </a:rPr>
              <a:t>6. Hummus with salad</a:t>
            </a:r>
          </a:p>
        </p:txBody>
      </p:sp>
      <p:sp>
        <p:nvSpPr>
          <p:cNvPr id="19" name="Freeform 19"/>
          <p:cNvSpPr/>
          <p:nvPr/>
        </p:nvSpPr>
        <p:spPr>
          <a:xfrm>
            <a:off x="3837436" y="4371409"/>
            <a:ext cx="496570" cy="496570"/>
          </a:xfrm>
          <a:custGeom>
            <a:avLst/>
            <a:gdLst/>
            <a:ahLst/>
            <a:cxnLst/>
            <a:rect l="l" t="t" r="r" b="b"/>
            <a:pathLst>
              <a:path w="496570" h="496570">
                <a:moveTo>
                  <a:pt x="0" y="0"/>
                </a:moveTo>
                <a:lnTo>
                  <a:pt x="496570" y="0"/>
                </a:lnTo>
                <a:lnTo>
                  <a:pt x="496570" y="496570"/>
                </a:lnTo>
                <a:lnTo>
                  <a:pt x="0" y="49657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20" name="Freeform 20"/>
          <p:cNvSpPr/>
          <p:nvPr/>
        </p:nvSpPr>
        <p:spPr>
          <a:xfrm>
            <a:off x="3902286" y="4454373"/>
            <a:ext cx="366871" cy="330643"/>
          </a:xfrm>
          <a:custGeom>
            <a:avLst/>
            <a:gdLst/>
            <a:ahLst/>
            <a:cxnLst/>
            <a:rect l="l" t="t" r="r" b="b"/>
            <a:pathLst>
              <a:path w="366871" h="330643">
                <a:moveTo>
                  <a:pt x="0" y="0"/>
                </a:moveTo>
                <a:lnTo>
                  <a:pt x="366871" y="0"/>
                </a:lnTo>
                <a:lnTo>
                  <a:pt x="366871" y="330642"/>
                </a:lnTo>
                <a:lnTo>
                  <a:pt x="0" y="33064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21" name="TextBox 21"/>
          <p:cNvSpPr txBox="1"/>
          <p:nvPr/>
        </p:nvSpPr>
        <p:spPr>
          <a:xfrm>
            <a:off x="762000" y="800100"/>
            <a:ext cx="13164273" cy="577017"/>
          </a:xfrm>
          <a:prstGeom prst="rect">
            <a:avLst/>
          </a:prstGeom>
        </p:spPr>
        <p:txBody>
          <a:bodyPr lIns="0" tIns="0" rIns="0" bIns="0" rtlCol="0" anchor="t">
            <a:spAutoFit/>
          </a:bodyPr>
          <a:lstStyle/>
          <a:p>
            <a:pPr algn="l">
              <a:lnSpc>
                <a:spcPts val="5599"/>
              </a:lnSpc>
            </a:pPr>
            <a:r>
              <a:rPr lang="en-US" sz="3999" b="1" spc="127" dirty="0">
                <a:solidFill>
                  <a:srgbClr val="1B1464"/>
                </a:solidFill>
                <a:latin typeface="+mj-lt"/>
                <a:ea typeface="Helvetica Bold"/>
                <a:cs typeface="Helvetica Bold"/>
                <a:sym typeface="Helvetica Bold"/>
              </a:rPr>
              <a:t>Mediterranean Starters</a:t>
            </a:r>
          </a:p>
        </p:txBody>
      </p:sp>
      <p:sp>
        <p:nvSpPr>
          <p:cNvPr id="22" name="TextBox 22"/>
          <p:cNvSpPr txBox="1"/>
          <p:nvPr/>
        </p:nvSpPr>
        <p:spPr>
          <a:xfrm>
            <a:off x="8416542" y="2422928"/>
            <a:ext cx="727458" cy="911040"/>
          </a:xfrm>
          <a:prstGeom prst="rect">
            <a:avLst/>
          </a:prstGeom>
        </p:spPr>
        <p:txBody>
          <a:bodyPr lIns="0" tIns="0" rIns="0" bIns="0" rtlCol="0" anchor="t">
            <a:spAutoFit/>
          </a:bodyPr>
          <a:lstStyle/>
          <a:p>
            <a:pPr algn="l">
              <a:lnSpc>
                <a:spcPts val="7219"/>
              </a:lnSpc>
            </a:pPr>
            <a:r>
              <a:rPr lang="en-US" sz="5156" b="1" spc="165">
                <a:solidFill>
                  <a:srgbClr val="1B1464"/>
                </a:solidFill>
                <a:latin typeface="Helvetica Bold"/>
                <a:ea typeface="Helvetica Bold"/>
                <a:cs typeface="Helvetica Bold"/>
                <a:sym typeface="Helvetica Bold"/>
              </a:rPr>
              <a:t>1</a:t>
            </a:r>
          </a:p>
        </p:txBody>
      </p:sp>
      <p:sp>
        <p:nvSpPr>
          <p:cNvPr id="23" name="TextBox 23"/>
          <p:cNvSpPr txBox="1"/>
          <p:nvPr/>
        </p:nvSpPr>
        <p:spPr>
          <a:xfrm>
            <a:off x="6112636" y="7886269"/>
            <a:ext cx="727458" cy="857799"/>
          </a:xfrm>
          <a:prstGeom prst="rect">
            <a:avLst/>
          </a:prstGeom>
        </p:spPr>
        <p:txBody>
          <a:bodyPr lIns="0" tIns="0" rIns="0" bIns="0" rtlCol="0" anchor="t">
            <a:spAutoFit/>
          </a:bodyPr>
          <a:lstStyle/>
          <a:p>
            <a:pPr algn="l">
              <a:lnSpc>
                <a:spcPts val="7219"/>
              </a:lnSpc>
            </a:pPr>
            <a:r>
              <a:rPr lang="en-US" sz="5156" b="1" spc="165">
                <a:solidFill>
                  <a:srgbClr val="1B1464"/>
                </a:solidFill>
                <a:ea typeface="Helvetica Bold"/>
                <a:cs typeface="Helvetica Bold"/>
                <a:sym typeface="Helvetica Bold"/>
              </a:rPr>
              <a:t>2</a:t>
            </a:r>
          </a:p>
        </p:txBody>
      </p:sp>
      <p:sp>
        <p:nvSpPr>
          <p:cNvPr id="24" name="TextBox 24"/>
          <p:cNvSpPr txBox="1"/>
          <p:nvPr/>
        </p:nvSpPr>
        <p:spPr>
          <a:xfrm>
            <a:off x="11441590" y="2422928"/>
            <a:ext cx="727458" cy="911040"/>
          </a:xfrm>
          <a:prstGeom prst="rect">
            <a:avLst/>
          </a:prstGeom>
        </p:spPr>
        <p:txBody>
          <a:bodyPr lIns="0" tIns="0" rIns="0" bIns="0" rtlCol="0" anchor="t">
            <a:spAutoFit/>
          </a:bodyPr>
          <a:lstStyle/>
          <a:p>
            <a:pPr algn="l">
              <a:lnSpc>
                <a:spcPts val="7219"/>
              </a:lnSpc>
            </a:pPr>
            <a:r>
              <a:rPr lang="en-US" sz="5156" b="1" spc="165">
                <a:solidFill>
                  <a:srgbClr val="1B1464"/>
                </a:solidFill>
                <a:latin typeface="Helvetica Bold"/>
                <a:ea typeface="Helvetica Bold"/>
                <a:cs typeface="Helvetica Bold"/>
                <a:sym typeface="Helvetica Bold"/>
              </a:rPr>
              <a:t>3</a:t>
            </a:r>
          </a:p>
        </p:txBody>
      </p:sp>
      <p:sp>
        <p:nvSpPr>
          <p:cNvPr id="25" name="TextBox 25"/>
          <p:cNvSpPr txBox="1"/>
          <p:nvPr/>
        </p:nvSpPr>
        <p:spPr>
          <a:xfrm>
            <a:off x="14342553" y="2422928"/>
            <a:ext cx="727458" cy="911040"/>
          </a:xfrm>
          <a:prstGeom prst="rect">
            <a:avLst/>
          </a:prstGeom>
        </p:spPr>
        <p:txBody>
          <a:bodyPr lIns="0" tIns="0" rIns="0" bIns="0" rtlCol="0" anchor="t">
            <a:spAutoFit/>
          </a:bodyPr>
          <a:lstStyle/>
          <a:p>
            <a:pPr algn="l">
              <a:lnSpc>
                <a:spcPts val="7219"/>
              </a:lnSpc>
            </a:pPr>
            <a:r>
              <a:rPr lang="en-US" sz="5156" b="1" spc="165">
                <a:solidFill>
                  <a:srgbClr val="1B1464"/>
                </a:solidFill>
                <a:latin typeface="Helvetica Bold"/>
                <a:ea typeface="Helvetica Bold"/>
                <a:cs typeface="Helvetica Bold"/>
                <a:sym typeface="Helvetica Bold"/>
              </a:rPr>
              <a:t>4</a:t>
            </a:r>
          </a:p>
        </p:txBody>
      </p:sp>
      <p:sp>
        <p:nvSpPr>
          <p:cNvPr id="26" name="TextBox 26"/>
          <p:cNvSpPr txBox="1"/>
          <p:nvPr/>
        </p:nvSpPr>
        <p:spPr>
          <a:xfrm>
            <a:off x="11963400" y="7886700"/>
            <a:ext cx="727458" cy="857799"/>
          </a:xfrm>
          <a:prstGeom prst="rect">
            <a:avLst/>
          </a:prstGeom>
        </p:spPr>
        <p:txBody>
          <a:bodyPr lIns="0" tIns="0" rIns="0" bIns="0" rtlCol="0" anchor="t">
            <a:spAutoFit/>
          </a:bodyPr>
          <a:lstStyle/>
          <a:p>
            <a:pPr algn="l">
              <a:lnSpc>
                <a:spcPts val="7219"/>
              </a:lnSpc>
            </a:pPr>
            <a:r>
              <a:rPr lang="en-US" sz="5156" b="1" spc="165" dirty="0">
                <a:solidFill>
                  <a:srgbClr val="1B1464"/>
                </a:solidFill>
                <a:ea typeface="Helvetica Bold"/>
                <a:cs typeface="Helvetica Bold"/>
                <a:sym typeface="Helvetica Bold"/>
              </a:rPr>
              <a:t>5</a:t>
            </a:r>
          </a:p>
        </p:txBody>
      </p:sp>
      <p:grpSp>
        <p:nvGrpSpPr>
          <p:cNvPr id="27" name="Group 27"/>
          <p:cNvGrpSpPr/>
          <p:nvPr/>
        </p:nvGrpSpPr>
        <p:grpSpPr>
          <a:xfrm>
            <a:off x="4692126" y="8739419"/>
            <a:ext cx="499486" cy="499486"/>
            <a:chOff x="0" y="0"/>
            <a:chExt cx="665981" cy="665981"/>
          </a:xfrm>
        </p:grpSpPr>
        <p:sp>
          <p:nvSpPr>
            <p:cNvPr id="28" name="Freeform 28"/>
            <p:cNvSpPr/>
            <p:nvPr/>
          </p:nvSpPr>
          <p:spPr>
            <a:xfrm>
              <a:off x="0" y="0"/>
              <a:ext cx="665981" cy="665981"/>
            </a:xfrm>
            <a:custGeom>
              <a:avLst/>
              <a:gdLst/>
              <a:ahLst/>
              <a:cxnLst/>
              <a:rect l="l" t="t" r="r" b="b"/>
              <a:pathLst>
                <a:path w="665981" h="665981">
                  <a:moveTo>
                    <a:pt x="0" y="0"/>
                  </a:moveTo>
                  <a:lnTo>
                    <a:pt x="665981" y="0"/>
                  </a:lnTo>
                  <a:lnTo>
                    <a:pt x="665981" y="665981"/>
                  </a:lnTo>
                  <a:lnTo>
                    <a:pt x="0" y="66598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29" name="Freeform 29"/>
            <p:cNvSpPr/>
            <p:nvPr/>
          </p:nvSpPr>
          <p:spPr>
            <a:xfrm>
              <a:off x="86974" y="111268"/>
              <a:ext cx="492034" cy="443446"/>
            </a:xfrm>
            <a:custGeom>
              <a:avLst/>
              <a:gdLst/>
              <a:ahLst/>
              <a:cxnLst/>
              <a:rect l="l" t="t" r="r" b="b"/>
              <a:pathLst>
                <a:path w="492034" h="443446">
                  <a:moveTo>
                    <a:pt x="0" y="0"/>
                  </a:moveTo>
                  <a:lnTo>
                    <a:pt x="492034" y="0"/>
                  </a:lnTo>
                  <a:lnTo>
                    <a:pt x="492034" y="443446"/>
                  </a:lnTo>
                  <a:lnTo>
                    <a:pt x="0" y="443446"/>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992757" y="1942028"/>
            <a:ext cx="9367766" cy="7380915"/>
            <a:chOff x="0" y="0"/>
            <a:chExt cx="12490355" cy="9841220"/>
          </a:xfrm>
        </p:grpSpPr>
        <p:pic>
          <p:nvPicPr>
            <p:cNvPr id="3" name="Picture 3"/>
            <p:cNvPicPr>
              <a:picLocks noChangeAspect="1"/>
            </p:cNvPicPr>
            <p:nvPr/>
          </p:nvPicPr>
          <p:blipFill>
            <a:blip r:embed="rId3"/>
            <a:srcRect t="20310" b="20310"/>
            <a:stretch>
              <a:fillRect/>
            </a:stretch>
          </p:blipFill>
          <p:spPr>
            <a:xfrm>
              <a:off x="0" y="0"/>
              <a:ext cx="4036452" cy="3195740"/>
            </a:xfrm>
            <a:prstGeom prst="rect">
              <a:avLst/>
            </a:prstGeom>
          </p:spPr>
        </p:pic>
        <p:pic>
          <p:nvPicPr>
            <p:cNvPr id="4" name="Picture 4"/>
            <p:cNvPicPr>
              <a:picLocks noChangeAspect="1"/>
            </p:cNvPicPr>
            <p:nvPr/>
          </p:nvPicPr>
          <p:blipFill>
            <a:blip r:embed="rId4"/>
            <a:srcRect t="21216" b="21216"/>
            <a:stretch>
              <a:fillRect/>
            </a:stretch>
          </p:blipFill>
          <p:spPr>
            <a:xfrm>
              <a:off x="4163452" y="0"/>
              <a:ext cx="4163452" cy="3195740"/>
            </a:xfrm>
            <a:prstGeom prst="rect">
              <a:avLst/>
            </a:prstGeom>
          </p:spPr>
        </p:pic>
        <p:pic>
          <p:nvPicPr>
            <p:cNvPr id="5" name="Picture 5"/>
            <p:cNvPicPr>
              <a:picLocks noChangeAspect="1"/>
            </p:cNvPicPr>
            <p:nvPr/>
          </p:nvPicPr>
          <p:blipFill>
            <a:blip r:embed="rId5"/>
            <a:srcRect l="12179" r="10997" b="18904"/>
            <a:stretch>
              <a:fillRect/>
            </a:stretch>
          </p:blipFill>
          <p:spPr>
            <a:xfrm>
              <a:off x="8453903" y="0"/>
              <a:ext cx="4036452" cy="3195740"/>
            </a:xfrm>
            <a:prstGeom prst="rect">
              <a:avLst/>
            </a:prstGeom>
          </p:spPr>
        </p:pic>
        <p:pic>
          <p:nvPicPr>
            <p:cNvPr id="6" name="Picture 6"/>
            <p:cNvPicPr>
              <a:picLocks noChangeAspect="1"/>
            </p:cNvPicPr>
            <p:nvPr/>
          </p:nvPicPr>
          <p:blipFill>
            <a:blip r:embed="rId6"/>
            <a:srcRect t="30613" b="30613"/>
            <a:stretch>
              <a:fillRect/>
            </a:stretch>
          </p:blipFill>
          <p:spPr>
            <a:xfrm>
              <a:off x="0" y="3322740"/>
              <a:ext cx="6181678" cy="3195740"/>
            </a:xfrm>
            <a:prstGeom prst="rect">
              <a:avLst/>
            </a:prstGeom>
          </p:spPr>
        </p:pic>
        <p:pic>
          <p:nvPicPr>
            <p:cNvPr id="7" name="Picture 7"/>
            <p:cNvPicPr>
              <a:picLocks noChangeAspect="1"/>
            </p:cNvPicPr>
            <p:nvPr/>
          </p:nvPicPr>
          <p:blipFill>
            <a:blip r:embed="rId7"/>
            <a:srcRect t="30637" b="30637"/>
            <a:stretch>
              <a:fillRect/>
            </a:stretch>
          </p:blipFill>
          <p:spPr>
            <a:xfrm>
              <a:off x="6308678" y="3322740"/>
              <a:ext cx="6181678" cy="3195740"/>
            </a:xfrm>
            <a:prstGeom prst="rect">
              <a:avLst/>
            </a:prstGeom>
          </p:spPr>
        </p:pic>
        <p:pic>
          <p:nvPicPr>
            <p:cNvPr id="8" name="Picture 8"/>
            <p:cNvPicPr>
              <a:picLocks noChangeAspect="1"/>
            </p:cNvPicPr>
            <p:nvPr/>
          </p:nvPicPr>
          <p:blipFill>
            <a:blip r:embed="rId8"/>
            <a:srcRect t="20310" b="20310"/>
            <a:stretch>
              <a:fillRect/>
            </a:stretch>
          </p:blipFill>
          <p:spPr>
            <a:xfrm>
              <a:off x="0" y="6645480"/>
              <a:ext cx="4036452" cy="3195740"/>
            </a:xfrm>
            <a:prstGeom prst="rect">
              <a:avLst/>
            </a:prstGeom>
          </p:spPr>
        </p:pic>
        <p:pic>
          <p:nvPicPr>
            <p:cNvPr id="9" name="Picture 9"/>
            <p:cNvPicPr>
              <a:picLocks noChangeAspect="1"/>
            </p:cNvPicPr>
            <p:nvPr/>
          </p:nvPicPr>
          <p:blipFill>
            <a:blip r:embed="rId9"/>
            <a:srcRect t="21216" b="21216"/>
            <a:stretch>
              <a:fillRect/>
            </a:stretch>
          </p:blipFill>
          <p:spPr>
            <a:xfrm>
              <a:off x="4163452" y="6645480"/>
              <a:ext cx="4163452" cy="3195740"/>
            </a:xfrm>
            <a:prstGeom prst="rect">
              <a:avLst/>
            </a:prstGeom>
          </p:spPr>
        </p:pic>
        <p:pic>
          <p:nvPicPr>
            <p:cNvPr id="10" name="Picture 10"/>
            <p:cNvPicPr>
              <a:picLocks noChangeAspect="1"/>
            </p:cNvPicPr>
            <p:nvPr/>
          </p:nvPicPr>
          <p:blipFill>
            <a:blip r:embed="rId10"/>
            <a:srcRect l="2634" r="2634"/>
            <a:stretch>
              <a:fillRect/>
            </a:stretch>
          </p:blipFill>
          <p:spPr>
            <a:xfrm>
              <a:off x="8453903" y="6645480"/>
              <a:ext cx="4036452" cy="3195740"/>
            </a:xfrm>
            <a:prstGeom prst="rect">
              <a:avLst/>
            </a:prstGeom>
          </p:spPr>
        </p:pic>
      </p:grpSp>
      <p:grpSp>
        <p:nvGrpSpPr>
          <p:cNvPr id="11" name="Group 11"/>
          <p:cNvGrpSpPr/>
          <p:nvPr/>
        </p:nvGrpSpPr>
        <p:grpSpPr>
          <a:xfrm>
            <a:off x="15651036" y="0"/>
            <a:ext cx="2738642" cy="10439400"/>
            <a:chOff x="0" y="0"/>
            <a:chExt cx="3651523" cy="13919200"/>
          </a:xfrm>
        </p:grpSpPr>
        <p:sp>
          <p:nvSpPr>
            <p:cNvPr id="12" name="Freeform 12"/>
            <p:cNvSpPr/>
            <p:nvPr/>
          </p:nvSpPr>
          <p:spPr>
            <a:xfrm>
              <a:off x="0" y="0"/>
              <a:ext cx="3651530" cy="13919155"/>
            </a:xfrm>
            <a:custGeom>
              <a:avLst/>
              <a:gdLst/>
              <a:ahLst/>
              <a:cxnLst/>
              <a:rect l="l" t="t" r="r" b="b"/>
              <a:pathLst>
                <a:path w="3651530" h="13919155">
                  <a:moveTo>
                    <a:pt x="0" y="0"/>
                  </a:moveTo>
                  <a:lnTo>
                    <a:pt x="3651530" y="0"/>
                  </a:lnTo>
                  <a:lnTo>
                    <a:pt x="3651530" y="13919155"/>
                  </a:lnTo>
                  <a:lnTo>
                    <a:pt x="0" y="13919155"/>
                  </a:lnTo>
                  <a:close/>
                </a:path>
              </a:pathLst>
            </a:custGeom>
            <a:solidFill>
              <a:srgbClr val="03A8E8"/>
            </a:solidFill>
          </p:spPr>
          <p:txBody>
            <a:bodyPr/>
            <a:lstStyle/>
            <a:p>
              <a:endParaRPr lang="en-US"/>
            </a:p>
          </p:txBody>
        </p:sp>
      </p:grpSp>
      <p:sp>
        <p:nvSpPr>
          <p:cNvPr id="13" name="Freeform 13" descr="Image"/>
          <p:cNvSpPr/>
          <p:nvPr/>
        </p:nvSpPr>
        <p:spPr>
          <a:xfrm>
            <a:off x="16206160" y="9238905"/>
            <a:ext cx="1515804" cy="523962"/>
          </a:xfrm>
          <a:custGeom>
            <a:avLst/>
            <a:gdLst/>
            <a:ahLst/>
            <a:cxnLst/>
            <a:rect l="l" t="t" r="r" b="b"/>
            <a:pathLst>
              <a:path w="1515804" h="523962">
                <a:moveTo>
                  <a:pt x="0" y="0"/>
                </a:moveTo>
                <a:lnTo>
                  <a:pt x="1515804" y="0"/>
                </a:lnTo>
                <a:lnTo>
                  <a:pt x="1515804" y="523962"/>
                </a:lnTo>
                <a:lnTo>
                  <a:pt x="0" y="523962"/>
                </a:lnTo>
                <a:lnTo>
                  <a:pt x="0" y="0"/>
                </a:lnTo>
                <a:close/>
              </a:path>
            </a:pathLst>
          </a:custGeom>
          <a:blipFill>
            <a:blip r:embed="rId11"/>
            <a:stretch>
              <a:fillRect b="-156"/>
            </a:stretch>
          </a:blipFill>
        </p:spPr>
        <p:txBody>
          <a:bodyPr/>
          <a:lstStyle/>
          <a:p>
            <a:endParaRPr lang="en-US"/>
          </a:p>
        </p:txBody>
      </p:sp>
      <p:sp>
        <p:nvSpPr>
          <p:cNvPr id="14" name="Freeform 14" descr="Image"/>
          <p:cNvSpPr/>
          <p:nvPr/>
        </p:nvSpPr>
        <p:spPr>
          <a:xfrm rot="-5400000">
            <a:off x="13964257" y="4478697"/>
            <a:ext cx="5999610" cy="1082234"/>
          </a:xfrm>
          <a:custGeom>
            <a:avLst/>
            <a:gdLst/>
            <a:ahLst/>
            <a:cxnLst/>
            <a:rect l="l" t="t" r="r" b="b"/>
            <a:pathLst>
              <a:path w="5999610" h="1082234">
                <a:moveTo>
                  <a:pt x="0" y="0"/>
                </a:moveTo>
                <a:lnTo>
                  <a:pt x="5999610" y="0"/>
                </a:lnTo>
                <a:lnTo>
                  <a:pt x="5999610" y="1082234"/>
                </a:lnTo>
                <a:lnTo>
                  <a:pt x="0" y="1082234"/>
                </a:lnTo>
                <a:lnTo>
                  <a:pt x="0" y="0"/>
                </a:lnTo>
                <a:close/>
              </a:path>
            </a:pathLst>
          </a:custGeom>
          <a:blipFill>
            <a:blip r:embed="rId12"/>
            <a:stretch>
              <a:fillRect b="-177"/>
            </a:stretch>
          </a:blipFill>
        </p:spPr>
        <p:txBody>
          <a:bodyPr/>
          <a:lstStyle/>
          <a:p>
            <a:endParaRPr lang="en-US"/>
          </a:p>
        </p:txBody>
      </p:sp>
      <p:sp>
        <p:nvSpPr>
          <p:cNvPr id="21" name="TextBox 21"/>
          <p:cNvSpPr txBox="1"/>
          <p:nvPr/>
        </p:nvSpPr>
        <p:spPr>
          <a:xfrm>
            <a:off x="304800" y="1409700"/>
            <a:ext cx="5272372" cy="8981113"/>
          </a:xfrm>
          <a:prstGeom prst="rect">
            <a:avLst/>
          </a:prstGeom>
        </p:spPr>
        <p:txBody>
          <a:bodyPr lIns="0" tIns="0" rIns="0" bIns="0" rtlCol="0" anchor="t">
            <a:spAutoFit/>
          </a:bodyPr>
          <a:lstStyle/>
          <a:p>
            <a:pPr algn="just">
              <a:lnSpc>
                <a:spcPts val="3660"/>
              </a:lnSpc>
            </a:pPr>
            <a:r>
              <a:rPr lang="en-US" sz="2633" dirty="0">
                <a:solidFill>
                  <a:srgbClr val="1A1560"/>
                </a:solidFill>
                <a:ea typeface="Helvetica"/>
                <a:cs typeface="Helvetica"/>
                <a:sym typeface="Helvetica"/>
              </a:rPr>
              <a:t>1.Sautéed turkey with potatoes and cabbage (</a:t>
            </a:r>
            <a:r>
              <a:rPr lang="en-US" sz="2633" dirty="0" err="1">
                <a:solidFill>
                  <a:srgbClr val="1A1560"/>
                </a:solidFill>
                <a:ea typeface="Helvetica"/>
                <a:cs typeface="Helvetica"/>
                <a:sym typeface="Helvetica"/>
              </a:rPr>
              <a:t>Blitva</a:t>
            </a:r>
            <a:r>
              <a:rPr lang="en-US" sz="2633" dirty="0">
                <a:solidFill>
                  <a:srgbClr val="1A1560"/>
                </a:solidFill>
                <a:ea typeface="Helvetica"/>
                <a:cs typeface="Helvetica"/>
                <a:sym typeface="Helvetica"/>
              </a:rPr>
              <a:t>)</a:t>
            </a:r>
          </a:p>
          <a:p>
            <a:pPr algn="just">
              <a:lnSpc>
                <a:spcPts val="3660"/>
              </a:lnSpc>
            </a:pPr>
            <a:endParaRPr lang="en-US" sz="2633" dirty="0">
              <a:solidFill>
                <a:srgbClr val="1A1560"/>
              </a:solidFill>
              <a:ea typeface="Helvetica"/>
              <a:cs typeface="Helvetica"/>
              <a:sym typeface="Helvetica"/>
            </a:endParaRPr>
          </a:p>
          <a:p>
            <a:pPr algn="just">
              <a:lnSpc>
                <a:spcPts val="3660"/>
              </a:lnSpc>
            </a:pPr>
            <a:r>
              <a:rPr lang="en-US" sz="2633" dirty="0">
                <a:solidFill>
                  <a:srgbClr val="1A1560"/>
                </a:solidFill>
                <a:ea typeface="Helvetica"/>
                <a:cs typeface="Helvetica"/>
                <a:sym typeface="Helvetica"/>
              </a:rPr>
              <a:t>2. Portuguese-style turkey</a:t>
            </a:r>
          </a:p>
          <a:p>
            <a:pPr algn="just">
              <a:lnSpc>
                <a:spcPts val="3660"/>
              </a:lnSpc>
            </a:pPr>
            <a:endParaRPr lang="en-US" sz="2633" dirty="0">
              <a:solidFill>
                <a:srgbClr val="1A1560"/>
              </a:solidFill>
              <a:ea typeface="Helvetica"/>
              <a:cs typeface="Helvetica"/>
              <a:sym typeface="Helvetica"/>
            </a:endParaRPr>
          </a:p>
          <a:p>
            <a:pPr algn="just">
              <a:lnSpc>
                <a:spcPts val="3660"/>
              </a:lnSpc>
            </a:pPr>
            <a:r>
              <a:rPr lang="en-US" sz="2633" dirty="0">
                <a:solidFill>
                  <a:srgbClr val="1A1560"/>
                </a:solidFill>
                <a:ea typeface="Helvetica"/>
                <a:cs typeface="Helvetica"/>
                <a:sym typeface="Helvetica"/>
              </a:rPr>
              <a:t>3. Wraps filled with meet and vegetables (Börek)</a:t>
            </a:r>
          </a:p>
          <a:p>
            <a:pPr algn="just">
              <a:lnSpc>
                <a:spcPts val="3660"/>
              </a:lnSpc>
            </a:pPr>
            <a:endParaRPr lang="en-US" sz="2633" dirty="0">
              <a:solidFill>
                <a:srgbClr val="1A1560"/>
              </a:solidFill>
              <a:ea typeface="Helvetica"/>
              <a:cs typeface="Helvetica"/>
              <a:sym typeface="Helvetica"/>
            </a:endParaRPr>
          </a:p>
          <a:p>
            <a:pPr algn="just">
              <a:lnSpc>
                <a:spcPts val="3660"/>
              </a:lnSpc>
            </a:pPr>
            <a:r>
              <a:rPr lang="en-US" sz="2633" dirty="0">
                <a:solidFill>
                  <a:srgbClr val="1A1560"/>
                </a:solidFill>
                <a:ea typeface="Helvetica"/>
                <a:cs typeface="Helvetica"/>
                <a:sym typeface="Helvetica"/>
              </a:rPr>
              <a:t>4. Chestnut stew</a:t>
            </a:r>
          </a:p>
          <a:p>
            <a:pPr algn="just">
              <a:lnSpc>
                <a:spcPts val="3660"/>
              </a:lnSpc>
            </a:pPr>
            <a:endParaRPr lang="en-US" sz="2633" dirty="0">
              <a:solidFill>
                <a:srgbClr val="1A1560"/>
              </a:solidFill>
              <a:ea typeface="Helvetica"/>
              <a:cs typeface="Helvetica"/>
              <a:sym typeface="Helvetica"/>
            </a:endParaRPr>
          </a:p>
          <a:p>
            <a:pPr algn="just">
              <a:lnSpc>
                <a:spcPts val="3660"/>
              </a:lnSpc>
            </a:pPr>
            <a:r>
              <a:rPr lang="en-US" sz="2633" dirty="0">
                <a:solidFill>
                  <a:srgbClr val="1A1560"/>
                </a:solidFill>
                <a:ea typeface="Helvetica"/>
                <a:cs typeface="Helvetica"/>
                <a:sym typeface="Helvetica"/>
              </a:rPr>
              <a:t>5. Fusilli with pesto and chicken</a:t>
            </a:r>
          </a:p>
          <a:p>
            <a:pPr algn="just">
              <a:lnSpc>
                <a:spcPts val="3660"/>
              </a:lnSpc>
            </a:pPr>
            <a:endParaRPr lang="en-US" sz="2633" dirty="0">
              <a:solidFill>
                <a:srgbClr val="1A1560"/>
              </a:solidFill>
              <a:ea typeface="Helvetica"/>
              <a:cs typeface="Helvetica"/>
              <a:sym typeface="Helvetica"/>
            </a:endParaRPr>
          </a:p>
          <a:p>
            <a:pPr algn="just">
              <a:lnSpc>
                <a:spcPts val="3660"/>
              </a:lnSpc>
            </a:pPr>
            <a:r>
              <a:rPr lang="en-US" sz="2633" dirty="0">
                <a:solidFill>
                  <a:srgbClr val="1A1560"/>
                </a:solidFill>
                <a:ea typeface="Helvetica"/>
                <a:cs typeface="Helvetica"/>
                <a:sym typeface="Helvetica"/>
              </a:rPr>
              <a:t>6. Meatball and chickpea tagine</a:t>
            </a:r>
          </a:p>
          <a:p>
            <a:pPr algn="just">
              <a:lnSpc>
                <a:spcPts val="3660"/>
              </a:lnSpc>
            </a:pPr>
            <a:endParaRPr lang="en-US" sz="2633" dirty="0">
              <a:solidFill>
                <a:srgbClr val="1A1560"/>
              </a:solidFill>
              <a:ea typeface="Helvetica"/>
              <a:cs typeface="Helvetica"/>
              <a:sym typeface="Helvetica"/>
            </a:endParaRPr>
          </a:p>
          <a:p>
            <a:pPr algn="just">
              <a:lnSpc>
                <a:spcPts val="3660"/>
              </a:lnSpc>
            </a:pPr>
            <a:r>
              <a:rPr lang="en-US" sz="2633" dirty="0">
                <a:solidFill>
                  <a:srgbClr val="1A1560"/>
                </a:solidFill>
                <a:ea typeface="Helvetica"/>
                <a:cs typeface="Helvetica"/>
                <a:sym typeface="Helvetica"/>
              </a:rPr>
              <a:t>7. Moussaka </a:t>
            </a:r>
          </a:p>
          <a:p>
            <a:pPr algn="just">
              <a:lnSpc>
                <a:spcPts val="3660"/>
              </a:lnSpc>
            </a:pPr>
            <a:endParaRPr lang="en-US" sz="2633" dirty="0">
              <a:solidFill>
                <a:srgbClr val="1A1560"/>
              </a:solidFill>
              <a:ea typeface="Helvetica"/>
              <a:cs typeface="Helvetica"/>
              <a:sym typeface="Helvetica"/>
            </a:endParaRPr>
          </a:p>
          <a:p>
            <a:pPr algn="just">
              <a:lnSpc>
                <a:spcPts val="3660"/>
              </a:lnSpc>
            </a:pPr>
            <a:r>
              <a:rPr lang="en-US" sz="2633" dirty="0">
                <a:solidFill>
                  <a:srgbClr val="1A1560"/>
                </a:solidFill>
                <a:ea typeface="Helvetica"/>
                <a:cs typeface="Helvetica"/>
                <a:sym typeface="Helvetica"/>
              </a:rPr>
              <a:t>8.Cuscus with chicken, vegetables, eggs and feta cheese</a:t>
            </a:r>
          </a:p>
          <a:p>
            <a:pPr algn="just">
              <a:lnSpc>
                <a:spcPts val="3660"/>
              </a:lnSpc>
            </a:pPr>
            <a:endParaRPr lang="en-US" sz="2633" dirty="0">
              <a:solidFill>
                <a:srgbClr val="1A1560"/>
              </a:solidFill>
              <a:ea typeface="Helvetica"/>
              <a:cs typeface="Helvetica"/>
              <a:sym typeface="Helvetica"/>
            </a:endParaRPr>
          </a:p>
        </p:txBody>
      </p:sp>
      <p:sp>
        <p:nvSpPr>
          <p:cNvPr id="22" name="TextBox 22"/>
          <p:cNvSpPr txBox="1"/>
          <p:nvPr/>
        </p:nvSpPr>
        <p:spPr>
          <a:xfrm>
            <a:off x="609600" y="342900"/>
            <a:ext cx="13164273" cy="577017"/>
          </a:xfrm>
          <a:prstGeom prst="rect">
            <a:avLst/>
          </a:prstGeom>
        </p:spPr>
        <p:txBody>
          <a:bodyPr lIns="0" tIns="0" rIns="0" bIns="0" rtlCol="0" anchor="t">
            <a:spAutoFit/>
          </a:bodyPr>
          <a:lstStyle/>
          <a:p>
            <a:pPr algn="l">
              <a:lnSpc>
                <a:spcPts val="5599"/>
              </a:lnSpc>
            </a:pPr>
            <a:r>
              <a:rPr lang="en-US" sz="3999" b="1" spc="127" dirty="0">
                <a:solidFill>
                  <a:srgbClr val="1B1464"/>
                </a:solidFill>
                <a:latin typeface="+mj-lt"/>
                <a:ea typeface="Helvetica Bold"/>
                <a:cs typeface="Helvetica Bold"/>
                <a:sym typeface="Helvetica Bold"/>
              </a:rPr>
              <a:t>Meat Dishes</a:t>
            </a:r>
          </a:p>
        </p:txBody>
      </p:sp>
      <p:sp>
        <p:nvSpPr>
          <p:cNvPr id="23" name="TextBox 23"/>
          <p:cNvSpPr txBox="1"/>
          <p:nvPr/>
        </p:nvSpPr>
        <p:spPr>
          <a:xfrm>
            <a:off x="10600247" y="1205662"/>
            <a:ext cx="628143" cy="739048"/>
          </a:xfrm>
          <a:prstGeom prst="rect">
            <a:avLst/>
          </a:prstGeom>
        </p:spPr>
        <p:txBody>
          <a:bodyPr lIns="0" tIns="0" rIns="0" bIns="0" rtlCol="0" anchor="t">
            <a:spAutoFit/>
          </a:bodyPr>
          <a:lstStyle/>
          <a:p>
            <a:pPr algn="l">
              <a:lnSpc>
                <a:spcPts val="6233"/>
              </a:lnSpc>
            </a:pPr>
            <a:r>
              <a:rPr lang="en-US" sz="4452" b="1" spc="142">
                <a:solidFill>
                  <a:srgbClr val="1B1464"/>
                </a:solidFill>
                <a:ea typeface="Helvetica Bold"/>
                <a:cs typeface="Helvetica Bold"/>
                <a:sym typeface="Helvetica Bold"/>
              </a:rPr>
              <a:t>2</a:t>
            </a:r>
          </a:p>
        </p:txBody>
      </p:sp>
      <p:sp>
        <p:nvSpPr>
          <p:cNvPr id="24" name="TextBox 24"/>
          <p:cNvSpPr txBox="1"/>
          <p:nvPr/>
        </p:nvSpPr>
        <p:spPr>
          <a:xfrm>
            <a:off x="7419414" y="1224712"/>
            <a:ext cx="628143" cy="739048"/>
          </a:xfrm>
          <a:prstGeom prst="rect">
            <a:avLst/>
          </a:prstGeom>
        </p:spPr>
        <p:txBody>
          <a:bodyPr lIns="0" tIns="0" rIns="0" bIns="0" rtlCol="0" anchor="t">
            <a:spAutoFit/>
          </a:bodyPr>
          <a:lstStyle/>
          <a:p>
            <a:pPr algn="l">
              <a:lnSpc>
                <a:spcPts val="6233"/>
              </a:lnSpc>
            </a:pPr>
            <a:r>
              <a:rPr lang="en-US" sz="4452" b="1" spc="142">
                <a:solidFill>
                  <a:srgbClr val="1B1464"/>
                </a:solidFill>
                <a:ea typeface="Helvetica Bold"/>
                <a:cs typeface="Helvetica Bold"/>
                <a:sym typeface="Helvetica Bold"/>
              </a:rPr>
              <a:t>1</a:t>
            </a:r>
          </a:p>
        </p:txBody>
      </p:sp>
      <p:sp>
        <p:nvSpPr>
          <p:cNvPr id="25" name="TextBox 25"/>
          <p:cNvSpPr txBox="1"/>
          <p:nvPr/>
        </p:nvSpPr>
        <p:spPr>
          <a:xfrm>
            <a:off x="13781090" y="1224712"/>
            <a:ext cx="628143" cy="739048"/>
          </a:xfrm>
          <a:prstGeom prst="rect">
            <a:avLst/>
          </a:prstGeom>
        </p:spPr>
        <p:txBody>
          <a:bodyPr lIns="0" tIns="0" rIns="0" bIns="0" rtlCol="0" anchor="t">
            <a:spAutoFit/>
          </a:bodyPr>
          <a:lstStyle/>
          <a:p>
            <a:pPr algn="l">
              <a:lnSpc>
                <a:spcPts val="6233"/>
              </a:lnSpc>
            </a:pPr>
            <a:r>
              <a:rPr lang="en-US" sz="4452" b="1" spc="142" dirty="0">
                <a:solidFill>
                  <a:srgbClr val="1B1464"/>
                </a:solidFill>
                <a:ea typeface="Helvetica Bold"/>
                <a:cs typeface="Helvetica Bold"/>
                <a:sym typeface="Helvetica Bold"/>
              </a:rPr>
              <a:t>3</a:t>
            </a:r>
          </a:p>
        </p:txBody>
      </p:sp>
      <p:sp>
        <p:nvSpPr>
          <p:cNvPr id="26" name="TextBox 26"/>
          <p:cNvSpPr txBox="1"/>
          <p:nvPr/>
        </p:nvSpPr>
        <p:spPr>
          <a:xfrm>
            <a:off x="5364614" y="4809862"/>
            <a:ext cx="628143" cy="739048"/>
          </a:xfrm>
          <a:prstGeom prst="rect">
            <a:avLst/>
          </a:prstGeom>
        </p:spPr>
        <p:txBody>
          <a:bodyPr lIns="0" tIns="0" rIns="0" bIns="0" rtlCol="0" anchor="t">
            <a:spAutoFit/>
          </a:bodyPr>
          <a:lstStyle/>
          <a:p>
            <a:pPr algn="l">
              <a:lnSpc>
                <a:spcPts val="6233"/>
              </a:lnSpc>
            </a:pPr>
            <a:r>
              <a:rPr lang="en-US" sz="4452" b="1" spc="142" dirty="0">
                <a:solidFill>
                  <a:srgbClr val="1B1464"/>
                </a:solidFill>
                <a:ea typeface="Helvetica Bold"/>
                <a:cs typeface="Helvetica Bold"/>
                <a:sym typeface="Helvetica Bold"/>
              </a:rPr>
              <a:t>4</a:t>
            </a:r>
          </a:p>
        </p:txBody>
      </p:sp>
      <p:sp>
        <p:nvSpPr>
          <p:cNvPr id="27" name="TextBox 27"/>
          <p:cNvSpPr txBox="1"/>
          <p:nvPr/>
        </p:nvSpPr>
        <p:spPr>
          <a:xfrm>
            <a:off x="14732380" y="5927429"/>
            <a:ext cx="628143" cy="739048"/>
          </a:xfrm>
          <a:prstGeom prst="rect">
            <a:avLst/>
          </a:prstGeom>
        </p:spPr>
        <p:txBody>
          <a:bodyPr lIns="0" tIns="0" rIns="0" bIns="0" rtlCol="0" anchor="t">
            <a:spAutoFit/>
          </a:bodyPr>
          <a:lstStyle/>
          <a:p>
            <a:pPr algn="l">
              <a:lnSpc>
                <a:spcPts val="6233"/>
              </a:lnSpc>
            </a:pPr>
            <a:r>
              <a:rPr lang="en-US" sz="4452" b="1" spc="142">
                <a:solidFill>
                  <a:srgbClr val="1B1464"/>
                </a:solidFill>
                <a:ea typeface="Helvetica Bold"/>
                <a:cs typeface="Helvetica Bold"/>
                <a:sym typeface="Helvetica Bold"/>
              </a:rPr>
              <a:t>5</a:t>
            </a:r>
          </a:p>
        </p:txBody>
      </p:sp>
      <p:sp>
        <p:nvSpPr>
          <p:cNvPr id="28" name="TextBox 28"/>
          <p:cNvSpPr txBox="1"/>
          <p:nvPr/>
        </p:nvSpPr>
        <p:spPr>
          <a:xfrm>
            <a:off x="7242476" y="9303306"/>
            <a:ext cx="628143" cy="739048"/>
          </a:xfrm>
          <a:prstGeom prst="rect">
            <a:avLst/>
          </a:prstGeom>
        </p:spPr>
        <p:txBody>
          <a:bodyPr lIns="0" tIns="0" rIns="0" bIns="0" rtlCol="0" anchor="t">
            <a:spAutoFit/>
          </a:bodyPr>
          <a:lstStyle/>
          <a:p>
            <a:pPr algn="l">
              <a:lnSpc>
                <a:spcPts val="6233"/>
              </a:lnSpc>
            </a:pPr>
            <a:r>
              <a:rPr lang="en-US" sz="4452" b="1" spc="142">
                <a:solidFill>
                  <a:srgbClr val="1B1464"/>
                </a:solidFill>
                <a:ea typeface="Helvetica Bold"/>
                <a:cs typeface="Helvetica Bold"/>
                <a:sym typeface="Helvetica Bold"/>
              </a:rPr>
              <a:t>6</a:t>
            </a:r>
          </a:p>
        </p:txBody>
      </p:sp>
      <p:sp>
        <p:nvSpPr>
          <p:cNvPr id="29" name="TextBox 29"/>
          <p:cNvSpPr txBox="1"/>
          <p:nvPr/>
        </p:nvSpPr>
        <p:spPr>
          <a:xfrm>
            <a:off x="10600247" y="9319911"/>
            <a:ext cx="628143" cy="739048"/>
          </a:xfrm>
          <a:prstGeom prst="rect">
            <a:avLst/>
          </a:prstGeom>
        </p:spPr>
        <p:txBody>
          <a:bodyPr lIns="0" tIns="0" rIns="0" bIns="0" rtlCol="0" anchor="t">
            <a:spAutoFit/>
          </a:bodyPr>
          <a:lstStyle/>
          <a:p>
            <a:pPr algn="l">
              <a:lnSpc>
                <a:spcPts val="6233"/>
              </a:lnSpc>
            </a:pPr>
            <a:r>
              <a:rPr lang="en-US" sz="4452" b="1" spc="142">
                <a:solidFill>
                  <a:srgbClr val="1B1464"/>
                </a:solidFill>
                <a:ea typeface="Helvetica Bold"/>
                <a:cs typeface="Helvetica Bold"/>
                <a:sym typeface="Helvetica Bold"/>
              </a:rPr>
              <a:t>7</a:t>
            </a:r>
          </a:p>
        </p:txBody>
      </p:sp>
      <p:sp>
        <p:nvSpPr>
          <p:cNvPr id="30" name="TextBox 30"/>
          <p:cNvSpPr txBox="1"/>
          <p:nvPr/>
        </p:nvSpPr>
        <p:spPr>
          <a:xfrm>
            <a:off x="13960796" y="9265792"/>
            <a:ext cx="628143" cy="739048"/>
          </a:xfrm>
          <a:prstGeom prst="rect">
            <a:avLst/>
          </a:prstGeom>
        </p:spPr>
        <p:txBody>
          <a:bodyPr lIns="0" tIns="0" rIns="0" bIns="0" rtlCol="0" anchor="t">
            <a:spAutoFit/>
          </a:bodyPr>
          <a:lstStyle/>
          <a:p>
            <a:pPr algn="l">
              <a:lnSpc>
                <a:spcPts val="6233"/>
              </a:lnSpc>
            </a:pPr>
            <a:r>
              <a:rPr lang="en-US" sz="4452" b="1" spc="142">
                <a:solidFill>
                  <a:srgbClr val="1B1464"/>
                </a:solidFill>
                <a:ea typeface="Helvetica Bold"/>
                <a:cs typeface="Helvetica Bold"/>
                <a:sym typeface="Helvetica Bold"/>
              </a:rPr>
              <a:t>8</a:t>
            </a:r>
          </a:p>
        </p:txBody>
      </p:sp>
      <p:grpSp>
        <p:nvGrpSpPr>
          <p:cNvPr id="31" name="Group 31"/>
          <p:cNvGrpSpPr/>
          <p:nvPr/>
        </p:nvGrpSpPr>
        <p:grpSpPr>
          <a:xfrm>
            <a:off x="2286000" y="8039100"/>
            <a:ext cx="499486" cy="499486"/>
            <a:chOff x="0" y="0"/>
            <a:chExt cx="665981" cy="665981"/>
          </a:xfrm>
        </p:grpSpPr>
        <p:sp>
          <p:nvSpPr>
            <p:cNvPr id="32" name="Freeform 32"/>
            <p:cNvSpPr/>
            <p:nvPr/>
          </p:nvSpPr>
          <p:spPr>
            <a:xfrm>
              <a:off x="0" y="0"/>
              <a:ext cx="665981" cy="665981"/>
            </a:xfrm>
            <a:custGeom>
              <a:avLst/>
              <a:gdLst/>
              <a:ahLst/>
              <a:cxnLst/>
              <a:rect l="l" t="t" r="r" b="b"/>
              <a:pathLst>
                <a:path w="665981" h="665981">
                  <a:moveTo>
                    <a:pt x="0" y="0"/>
                  </a:moveTo>
                  <a:lnTo>
                    <a:pt x="665981" y="0"/>
                  </a:lnTo>
                  <a:lnTo>
                    <a:pt x="665981" y="665981"/>
                  </a:lnTo>
                  <a:lnTo>
                    <a:pt x="0" y="665981"/>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33" name="Freeform 33"/>
            <p:cNvSpPr/>
            <p:nvPr/>
          </p:nvSpPr>
          <p:spPr>
            <a:xfrm>
              <a:off x="86974" y="111268"/>
              <a:ext cx="492034" cy="443446"/>
            </a:xfrm>
            <a:custGeom>
              <a:avLst/>
              <a:gdLst/>
              <a:ahLst/>
              <a:cxnLst/>
              <a:rect l="l" t="t" r="r" b="b"/>
              <a:pathLst>
                <a:path w="492034" h="443446">
                  <a:moveTo>
                    <a:pt x="0" y="0"/>
                  </a:moveTo>
                  <a:lnTo>
                    <a:pt x="492034" y="0"/>
                  </a:lnTo>
                  <a:lnTo>
                    <a:pt x="492034" y="443446"/>
                  </a:lnTo>
                  <a:lnTo>
                    <a:pt x="0" y="443446"/>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grpSp>
      <p:grpSp>
        <p:nvGrpSpPr>
          <p:cNvPr id="34" name="Group 34"/>
          <p:cNvGrpSpPr/>
          <p:nvPr/>
        </p:nvGrpSpPr>
        <p:grpSpPr>
          <a:xfrm>
            <a:off x="4876800" y="7124700"/>
            <a:ext cx="499486" cy="499486"/>
            <a:chOff x="0" y="0"/>
            <a:chExt cx="665981" cy="665981"/>
          </a:xfrm>
        </p:grpSpPr>
        <p:sp>
          <p:nvSpPr>
            <p:cNvPr id="35" name="Freeform 35"/>
            <p:cNvSpPr/>
            <p:nvPr/>
          </p:nvSpPr>
          <p:spPr>
            <a:xfrm>
              <a:off x="0" y="0"/>
              <a:ext cx="665981" cy="665981"/>
            </a:xfrm>
            <a:custGeom>
              <a:avLst/>
              <a:gdLst/>
              <a:ahLst/>
              <a:cxnLst/>
              <a:rect l="l" t="t" r="r" b="b"/>
              <a:pathLst>
                <a:path w="665981" h="665981">
                  <a:moveTo>
                    <a:pt x="0" y="0"/>
                  </a:moveTo>
                  <a:lnTo>
                    <a:pt x="665981" y="0"/>
                  </a:lnTo>
                  <a:lnTo>
                    <a:pt x="665981" y="665981"/>
                  </a:lnTo>
                  <a:lnTo>
                    <a:pt x="0" y="665981"/>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36" name="Freeform 36"/>
            <p:cNvSpPr/>
            <p:nvPr/>
          </p:nvSpPr>
          <p:spPr>
            <a:xfrm>
              <a:off x="86974" y="111268"/>
              <a:ext cx="492034" cy="443446"/>
            </a:xfrm>
            <a:custGeom>
              <a:avLst/>
              <a:gdLst/>
              <a:ahLst/>
              <a:cxnLst/>
              <a:rect l="l" t="t" r="r" b="b"/>
              <a:pathLst>
                <a:path w="492034" h="443446">
                  <a:moveTo>
                    <a:pt x="0" y="0"/>
                  </a:moveTo>
                  <a:lnTo>
                    <a:pt x="492034" y="0"/>
                  </a:lnTo>
                  <a:lnTo>
                    <a:pt x="492034" y="443446"/>
                  </a:lnTo>
                  <a:lnTo>
                    <a:pt x="0" y="443446"/>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grpSp>
      <p:grpSp>
        <p:nvGrpSpPr>
          <p:cNvPr id="37" name="Group 37"/>
          <p:cNvGrpSpPr/>
          <p:nvPr/>
        </p:nvGrpSpPr>
        <p:grpSpPr>
          <a:xfrm>
            <a:off x="3048000" y="5143500"/>
            <a:ext cx="499486" cy="499486"/>
            <a:chOff x="0" y="0"/>
            <a:chExt cx="665981" cy="665981"/>
          </a:xfrm>
        </p:grpSpPr>
        <p:sp>
          <p:nvSpPr>
            <p:cNvPr id="38" name="Freeform 38"/>
            <p:cNvSpPr/>
            <p:nvPr/>
          </p:nvSpPr>
          <p:spPr>
            <a:xfrm>
              <a:off x="0" y="0"/>
              <a:ext cx="665981" cy="665981"/>
            </a:xfrm>
            <a:custGeom>
              <a:avLst/>
              <a:gdLst/>
              <a:ahLst/>
              <a:cxnLst/>
              <a:rect l="l" t="t" r="r" b="b"/>
              <a:pathLst>
                <a:path w="665981" h="665981">
                  <a:moveTo>
                    <a:pt x="0" y="0"/>
                  </a:moveTo>
                  <a:lnTo>
                    <a:pt x="665981" y="0"/>
                  </a:lnTo>
                  <a:lnTo>
                    <a:pt x="665981" y="665981"/>
                  </a:lnTo>
                  <a:lnTo>
                    <a:pt x="0" y="665981"/>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39" name="Freeform 39"/>
            <p:cNvSpPr/>
            <p:nvPr/>
          </p:nvSpPr>
          <p:spPr>
            <a:xfrm>
              <a:off x="86974" y="111268"/>
              <a:ext cx="492034" cy="443446"/>
            </a:xfrm>
            <a:custGeom>
              <a:avLst/>
              <a:gdLst/>
              <a:ahLst/>
              <a:cxnLst/>
              <a:rect l="l" t="t" r="r" b="b"/>
              <a:pathLst>
                <a:path w="492034" h="443446">
                  <a:moveTo>
                    <a:pt x="0" y="0"/>
                  </a:moveTo>
                  <a:lnTo>
                    <a:pt x="492034" y="0"/>
                  </a:lnTo>
                  <a:lnTo>
                    <a:pt x="492034" y="443446"/>
                  </a:lnTo>
                  <a:lnTo>
                    <a:pt x="0" y="443446"/>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255367" y="0"/>
            <a:ext cx="2134312" cy="10439400"/>
            <a:chOff x="0" y="0"/>
            <a:chExt cx="2845749" cy="13919200"/>
          </a:xfrm>
        </p:grpSpPr>
        <p:sp>
          <p:nvSpPr>
            <p:cNvPr id="3" name="Freeform 3"/>
            <p:cNvSpPr/>
            <p:nvPr/>
          </p:nvSpPr>
          <p:spPr>
            <a:xfrm>
              <a:off x="0" y="0"/>
              <a:ext cx="2845756" cy="13919155"/>
            </a:xfrm>
            <a:custGeom>
              <a:avLst/>
              <a:gdLst/>
              <a:ahLst/>
              <a:cxnLst/>
              <a:rect l="l" t="t" r="r" b="b"/>
              <a:pathLst>
                <a:path w="2845756" h="13919155">
                  <a:moveTo>
                    <a:pt x="0" y="0"/>
                  </a:moveTo>
                  <a:lnTo>
                    <a:pt x="2845756" y="0"/>
                  </a:lnTo>
                  <a:lnTo>
                    <a:pt x="2845756" y="13919155"/>
                  </a:lnTo>
                  <a:lnTo>
                    <a:pt x="0" y="13919155"/>
                  </a:lnTo>
                  <a:close/>
                </a:path>
              </a:pathLst>
            </a:custGeom>
            <a:solidFill>
              <a:srgbClr val="03A8E8"/>
            </a:solidFill>
          </p:spPr>
          <p:txBody>
            <a:bodyPr/>
            <a:lstStyle/>
            <a:p>
              <a:endParaRPr lang="en-US"/>
            </a:p>
          </p:txBody>
        </p:sp>
      </p:grpSp>
      <p:sp>
        <p:nvSpPr>
          <p:cNvPr id="4" name="Freeform 4" descr="Image"/>
          <p:cNvSpPr/>
          <p:nvPr/>
        </p:nvSpPr>
        <p:spPr>
          <a:xfrm>
            <a:off x="16564620" y="9448803"/>
            <a:ext cx="1515804" cy="523962"/>
          </a:xfrm>
          <a:custGeom>
            <a:avLst/>
            <a:gdLst/>
            <a:ahLst/>
            <a:cxnLst/>
            <a:rect l="l" t="t" r="r" b="b"/>
            <a:pathLst>
              <a:path w="1515804" h="523962">
                <a:moveTo>
                  <a:pt x="0" y="0"/>
                </a:moveTo>
                <a:lnTo>
                  <a:pt x="1515804" y="0"/>
                </a:lnTo>
                <a:lnTo>
                  <a:pt x="1515804" y="523962"/>
                </a:lnTo>
                <a:lnTo>
                  <a:pt x="0" y="523962"/>
                </a:lnTo>
                <a:lnTo>
                  <a:pt x="0" y="0"/>
                </a:lnTo>
                <a:close/>
              </a:path>
            </a:pathLst>
          </a:custGeom>
          <a:blipFill>
            <a:blip r:embed="rId3"/>
            <a:stretch>
              <a:fillRect b="-156"/>
            </a:stretch>
          </a:blipFill>
        </p:spPr>
        <p:txBody>
          <a:bodyPr/>
          <a:lstStyle/>
          <a:p>
            <a:endParaRPr lang="en-US"/>
          </a:p>
        </p:txBody>
      </p:sp>
      <p:sp>
        <p:nvSpPr>
          <p:cNvPr id="5" name="Freeform 5" descr="Image"/>
          <p:cNvSpPr/>
          <p:nvPr/>
        </p:nvSpPr>
        <p:spPr>
          <a:xfrm rot="-5400000">
            <a:off x="14259495" y="4427632"/>
            <a:ext cx="5999610" cy="1082234"/>
          </a:xfrm>
          <a:custGeom>
            <a:avLst/>
            <a:gdLst/>
            <a:ahLst/>
            <a:cxnLst/>
            <a:rect l="l" t="t" r="r" b="b"/>
            <a:pathLst>
              <a:path w="5999610" h="1082234">
                <a:moveTo>
                  <a:pt x="0" y="0"/>
                </a:moveTo>
                <a:lnTo>
                  <a:pt x="5999610" y="0"/>
                </a:lnTo>
                <a:lnTo>
                  <a:pt x="5999610" y="1082234"/>
                </a:lnTo>
                <a:lnTo>
                  <a:pt x="0" y="1082234"/>
                </a:lnTo>
                <a:lnTo>
                  <a:pt x="0" y="0"/>
                </a:lnTo>
                <a:close/>
              </a:path>
            </a:pathLst>
          </a:custGeom>
          <a:blipFill>
            <a:blip r:embed="rId4"/>
            <a:stretch>
              <a:fillRect b="-177"/>
            </a:stretch>
          </a:blipFill>
        </p:spPr>
        <p:txBody>
          <a:bodyPr/>
          <a:lstStyle/>
          <a:p>
            <a:endParaRPr lang="en-US"/>
          </a:p>
        </p:txBody>
      </p:sp>
      <p:sp>
        <p:nvSpPr>
          <p:cNvPr id="12" name="TextBox 12"/>
          <p:cNvSpPr txBox="1"/>
          <p:nvPr/>
        </p:nvSpPr>
        <p:spPr>
          <a:xfrm>
            <a:off x="304800" y="1485900"/>
            <a:ext cx="5164327" cy="9048682"/>
          </a:xfrm>
          <a:prstGeom prst="rect">
            <a:avLst/>
          </a:prstGeom>
        </p:spPr>
        <p:txBody>
          <a:bodyPr lIns="0" tIns="0" rIns="0" bIns="0" rtlCol="0" anchor="t">
            <a:spAutoFit/>
          </a:bodyPr>
          <a:lstStyle/>
          <a:p>
            <a:pPr algn="just">
              <a:lnSpc>
                <a:spcPts val="3799"/>
              </a:lnSpc>
            </a:pPr>
            <a:r>
              <a:rPr lang="en-US" sz="2733" dirty="0">
                <a:solidFill>
                  <a:srgbClr val="1A1560"/>
                </a:solidFill>
                <a:ea typeface="Helvetica"/>
                <a:cs typeface="Helvetica"/>
                <a:sym typeface="Helvetica"/>
              </a:rPr>
              <a:t>1. Seafood rice </a:t>
            </a:r>
          </a:p>
          <a:p>
            <a:pPr algn="just">
              <a:lnSpc>
                <a:spcPts val="3799"/>
              </a:lnSpc>
            </a:pPr>
            <a:endParaRPr lang="en-US" sz="2733" dirty="0">
              <a:solidFill>
                <a:srgbClr val="1A1560"/>
              </a:solidFill>
              <a:ea typeface="Helvetica"/>
              <a:cs typeface="Helvetica"/>
              <a:sym typeface="Helvetica"/>
            </a:endParaRPr>
          </a:p>
          <a:p>
            <a:pPr algn="just">
              <a:lnSpc>
                <a:spcPts val="3799"/>
              </a:lnSpc>
            </a:pPr>
            <a:r>
              <a:rPr lang="en-US" sz="2733" dirty="0">
                <a:solidFill>
                  <a:srgbClr val="1A1560"/>
                </a:solidFill>
                <a:ea typeface="Helvetica"/>
                <a:cs typeface="Helvetica"/>
                <a:sym typeface="Helvetica"/>
              </a:rPr>
              <a:t>2. Seafood rice version 2</a:t>
            </a:r>
          </a:p>
          <a:p>
            <a:pPr algn="just">
              <a:lnSpc>
                <a:spcPts val="3799"/>
              </a:lnSpc>
            </a:pPr>
            <a:endParaRPr lang="en-US" sz="2733" dirty="0">
              <a:solidFill>
                <a:srgbClr val="1A1560"/>
              </a:solidFill>
              <a:ea typeface="Helvetica"/>
              <a:cs typeface="Helvetica"/>
              <a:sym typeface="Helvetica"/>
            </a:endParaRPr>
          </a:p>
          <a:p>
            <a:pPr algn="just">
              <a:lnSpc>
                <a:spcPts val="3799"/>
              </a:lnSpc>
            </a:pPr>
            <a:r>
              <a:rPr lang="en-US" sz="2733" dirty="0">
                <a:solidFill>
                  <a:srgbClr val="1A1560"/>
                </a:solidFill>
                <a:ea typeface="Helvetica"/>
                <a:cs typeface="Helvetica"/>
                <a:sym typeface="Helvetica"/>
              </a:rPr>
              <a:t>3. Portuguese cabbage, potato and calamari sautéed</a:t>
            </a:r>
          </a:p>
          <a:p>
            <a:pPr algn="just">
              <a:lnSpc>
                <a:spcPts val="3799"/>
              </a:lnSpc>
            </a:pPr>
            <a:endParaRPr lang="en-US" sz="2733" dirty="0">
              <a:solidFill>
                <a:srgbClr val="1A1560"/>
              </a:solidFill>
              <a:ea typeface="Helvetica"/>
              <a:cs typeface="Helvetica"/>
              <a:sym typeface="Helvetica"/>
            </a:endParaRPr>
          </a:p>
          <a:p>
            <a:pPr algn="just">
              <a:lnSpc>
                <a:spcPts val="3799"/>
              </a:lnSpc>
            </a:pPr>
            <a:r>
              <a:rPr lang="en-US" sz="2733" dirty="0">
                <a:solidFill>
                  <a:srgbClr val="1A1560"/>
                </a:solidFill>
                <a:ea typeface="Helvetica"/>
                <a:cs typeface="Helvetica"/>
                <a:sym typeface="Helvetica"/>
              </a:rPr>
              <a:t>4. Codfish, chickpea and veggies stew</a:t>
            </a:r>
          </a:p>
          <a:p>
            <a:pPr algn="just">
              <a:lnSpc>
                <a:spcPts val="3799"/>
              </a:lnSpc>
            </a:pPr>
            <a:endParaRPr lang="en-US" sz="2733" dirty="0">
              <a:solidFill>
                <a:srgbClr val="1A1560"/>
              </a:solidFill>
              <a:ea typeface="Helvetica"/>
              <a:cs typeface="Helvetica"/>
              <a:sym typeface="Helvetica"/>
            </a:endParaRPr>
          </a:p>
          <a:p>
            <a:pPr algn="just">
              <a:lnSpc>
                <a:spcPts val="3799"/>
              </a:lnSpc>
            </a:pPr>
            <a:r>
              <a:rPr lang="en-US" sz="2733" dirty="0">
                <a:solidFill>
                  <a:srgbClr val="1A1560"/>
                </a:solidFill>
                <a:ea typeface="Helvetica"/>
                <a:cs typeface="Helvetica"/>
                <a:sym typeface="Helvetica"/>
              </a:rPr>
              <a:t>5. Hake and shrimp enchiladas</a:t>
            </a:r>
          </a:p>
          <a:p>
            <a:pPr algn="just">
              <a:lnSpc>
                <a:spcPts val="3799"/>
              </a:lnSpc>
            </a:pPr>
            <a:endParaRPr lang="en-US" sz="2733" dirty="0">
              <a:solidFill>
                <a:srgbClr val="1A1560"/>
              </a:solidFill>
              <a:ea typeface="Helvetica"/>
              <a:cs typeface="Helvetica"/>
              <a:sym typeface="Helvetica"/>
            </a:endParaRPr>
          </a:p>
          <a:p>
            <a:pPr algn="just">
              <a:lnSpc>
                <a:spcPts val="3799"/>
              </a:lnSpc>
            </a:pPr>
            <a:r>
              <a:rPr lang="en-US" sz="2733" dirty="0">
                <a:solidFill>
                  <a:srgbClr val="1A1560"/>
                </a:solidFill>
                <a:ea typeface="Helvetica"/>
                <a:cs typeface="Helvetica"/>
                <a:sym typeface="Helvetica"/>
              </a:rPr>
              <a:t>6. Hake pie</a:t>
            </a:r>
          </a:p>
          <a:p>
            <a:pPr algn="just">
              <a:lnSpc>
                <a:spcPts val="3799"/>
              </a:lnSpc>
            </a:pPr>
            <a:endParaRPr lang="en-US" sz="2733" dirty="0">
              <a:solidFill>
                <a:srgbClr val="1A1560"/>
              </a:solidFill>
              <a:ea typeface="Helvetica"/>
              <a:cs typeface="Helvetica"/>
              <a:sym typeface="Helvetica"/>
            </a:endParaRPr>
          </a:p>
          <a:p>
            <a:pPr algn="just">
              <a:lnSpc>
                <a:spcPts val="3799"/>
              </a:lnSpc>
            </a:pPr>
            <a:r>
              <a:rPr lang="en-US" sz="2733" dirty="0">
                <a:solidFill>
                  <a:srgbClr val="1A1560"/>
                </a:solidFill>
                <a:ea typeface="Helvetica"/>
                <a:cs typeface="Helvetica"/>
                <a:sym typeface="Helvetica"/>
              </a:rPr>
              <a:t>7. Cod with crispy crust</a:t>
            </a:r>
          </a:p>
          <a:p>
            <a:pPr algn="just">
              <a:lnSpc>
                <a:spcPts val="3799"/>
              </a:lnSpc>
            </a:pPr>
            <a:endParaRPr lang="en-US" sz="2733" dirty="0">
              <a:solidFill>
                <a:srgbClr val="1A1560"/>
              </a:solidFill>
              <a:ea typeface="Helvetica"/>
              <a:cs typeface="Helvetica"/>
              <a:sym typeface="Helvetica"/>
            </a:endParaRPr>
          </a:p>
          <a:p>
            <a:pPr algn="just">
              <a:lnSpc>
                <a:spcPts val="3799"/>
              </a:lnSpc>
            </a:pPr>
            <a:r>
              <a:rPr lang="en-US" sz="2733" dirty="0">
                <a:solidFill>
                  <a:srgbClr val="1A1560"/>
                </a:solidFill>
                <a:ea typeface="Helvetica"/>
                <a:cs typeface="Helvetica"/>
                <a:sym typeface="Helvetica"/>
              </a:rPr>
              <a:t>8. “Rice pie” with tuna and spinach</a:t>
            </a:r>
          </a:p>
          <a:p>
            <a:pPr algn="just">
              <a:lnSpc>
                <a:spcPts val="3799"/>
              </a:lnSpc>
            </a:pPr>
            <a:endParaRPr lang="en-US" sz="2733" dirty="0">
              <a:solidFill>
                <a:srgbClr val="1A1560"/>
              </a:solidFill>
              <a:ea typeface="Helvetica"/>
              <a:cs typeface="Helvetica"/>
              <a:sym typeface="Helvetica"/>
            </a:endParaRPr>
          </a:p>
        </p:txBody>
      </p:sp>
      <p:sp>
        <p:nvSpPr>
          <p:cNvPr id="13" name="TextBox 13"/>
          <p:cNvSpPr txBox="1"/>
          <p:nvPr/>
        </p:nvSpPr>
        <p:spPr>
          <a:xfrm>
            <a:off x="15307033" y="1251932"/>
            <a:ext cx="265461" cy="597856"/>
          </a:xfrm>
          <a:prstGeom prst="rect">
            <a:avLst/>
          </a:prstGeom>
        </p:spPr>
        <p:txBody>
          <a:bodyPr lIns="0" tIns="0" rIns="0" bIns="0" rtlCol="0" anchor="t">
            <a:spAutoFit/>
          </a:bodyPr>
          <a:lstStyle/>
          <a:p>
            <a:pPr algn="l">
              <a:lnSpc>
                <a:spcPts val="4976"/>
              </a:lnSpc>
            </a:pPr>
            <a:r>
              <a:rPr lang="en-US" sz="3600" b="1" spc="113" dirty="0">
                <a:solidFill>
                  <a:srgbClr val="1B1464"/>
                </a:solidFill>
                <a:latin typeface="Helvetica Bold"/>
                <a:ea typeface="Helvetica Bold"/>
                <a:cs typeface="Helvetica Bold"/>
                <a:sym typeface="Helvetica Bold"/>
              </a:rPr>
              <a:t>3</a:t>
            </a:r>
          </a:p>
        </p:txBody>
      </p:sp>
      <p:sp>
        <p:nvSpPr>
          <p:cNvPr id="14" name="TextBox 14"/>
          <p:cNvSpPr txBox="1"/>
          <p:nvPr/>
        </p:nvSpPr>
        <p:spPr>
          <a:xfrm>
            <a:off x="7307774" y="1221226"/>
            <a:ext cx="675774" cy="559384"/>
          </a:xfrm>
          <a:prstGeom prst="rect">
            <a:avLst/>
          </a:prstGeom>
        </p:spPr>
        <p:txBody>
          <a:bodyPr lIns="0" tIns="0" rIns="0" bIns="0" rtlCol="0" anchor="t">
            <a:spAutoFit/>
          </a:bodyPr>
          <a:lstStyle/>
          <a:p>
            <a:pPr algn="l">
              <a:lnSpc>
                <a:spcPts val="4605"/>
              </a:lnSpc>
            </a:pPr>
            <a:r>
              <a:rPr lang="en-US" sz="3600" b="1" spc="105" dirty="0">
                <a:solidFill>
                  <a:srgbClr val="1B1464"/>
                </a:solidFill>
                <a:latin typeface="Helvetica Bold"/>
                <a:ea typeface="Helvetica Bold"/>
                <a:cs typeface="Helvetica Bold"/>
                <a:sym typeface="Helvetica Bold"/>
              </a:rPr>
              <a:t>1</a:t>
            </a:r>
          </a:p>
        </p:txBody>
      </p:sp>
      <p:sp>
        <p:nvSpPr>
          <p:cNvPr id="15" name="TextBox 15"/>
          <p:cNvSpPr txBox="1"/>
          <p:nvPr/>
        </p:nvSpPr>
        <p:spPr>
          <a:xfrm>
            <a:off x="5789514" y="5048250"/>
            <a:ext cx="675774" cy="559384"/>
          </a:xfrm>
          <a:prstGeom prst="rect">
            <a:avLst/>
          </a:prstGeom>
        </p:spPr>
        <p:txBody>
          <a:bodyPr lIns="0" tIns="0" rIns="0" bIns="0" rtlCol="0" anchor="t">
            <a:spAutoFit/>
          </a:bodyPr>
          <a:lstStyle/>
          <a:p>
            <a:pPr algn="l">
              <a:lnSpc>
                <a:spcPts val="4605"/>
              </a:lnSpc>
            </a:pPr>
            <a:r>
              <a:rPr lang="en-US" sz="3600" b="1" spc="105" dirty="0">
                <a:solidFill>
                  <a:srgbClr val="1B1464"/>
                </a:solidFill>
                <a:latin typeface="Helvetica Bold"/>
                <a:ea typeface="Helvetica Bold"/>
                <a:cs typeface="Helvetica Bold"/>
                <a:sym typeface="Helvetica Bold"/>
              </a:rPr>
              <a:t>4</a:t>
            </a:r>
          </a:p>
        </p:txBody>
      </p:sp>
      <p:grpSp>
        <p:nvGrpSpPr>
          <p:cNvPr id="16" name="Group 16"/>
          <p:cNvGrpSpPr/>
          <p:nvPr/>
        </p:nvGrpSpPr>
        <p:grpSpPr>
          <a:xfrm>
            <a:off x="6212660" y="1781201"/>
            <a:ext cx="9585915" cy="7725007"/>
            <a:chOff x="0" y="0"/>
            <a:chExt cx="12781219" cy="10300009"/>
          </a:xfrm>
        </p:grpSpPr>
        <p:pic>
          <p:nvPicPr>
            <p:cNvPr id="17" name="Picture 17"/>
            <p:cNvPicPr>
              <a:picLocks noChangeAspect="1"/>
            </p:cNvPicPr>
            <p:nvPr/>
          </p:nvPicPr>
          <p:blipFill>
            <a:blip r:embed="rId5"/>
            <a:srcRect l="10384" r="10384"/>
            <a:stretch>
              <a:fillRect/>
            </a:stretch>
          </p:blipFill>
          <p:spPr>
            <a:xfrm>
              <a:off x="0" y="0"/>
              <a:ext cx="4133406" cy="3348670"/>
            </a:xfrm>
            <a:prstGeom prst="rect">
              <a:avLst/>
            </a:prstGeom>
          </p:spPr>
        </p:pic>
        <p:pic>
          <p:nvPicPr>
            <p:cNvPr id="18" name="Picture 18"/>
            <p:cNvPicPr>
              <a:picLocks noChangeAspect="1"/>
            </p:cNvPicPr>
            <p:nvPr/>
          </p:nvPicPr>
          <p:blipFill>
            <a:blip r:embed="rId6"/>
            <a:srcRect t="11393" b="11393"/>
            <a:stretch>
              <a:fillRect/>
            </a:stretch>
          </p:blipFill>
          <p:spPr>
            <a:xfrm>
              <a:off x="4260406" y="0"/>
              <a:ext cx="4260406" cy="3348670"/>
            </a:xfrm>
            <a:prstGeom prst="rect">
              <a:avLst/>
            </a:prstGeom>
          </p:spPr>
        </p:pic>
        <p:pic>
          <p:nvPicPr>
            <p:cNvPr id="19" name="Picture 19"/>
            <p:cNvPicPr>
              <a:picLocks noChangeAspect="1"/>
            </p:cNvPicPr>
            <p:nvPr/>
          </p:nvPicPr>
          <p:blipFill>
            <a:blip r:embed="rId7"/>
            <a:srcRect t="12124" b="12124"/>
            <a:stretch>
              <a:fillRect/>
            </a:stretch>
          </p:blipFill>
          <p:spPr>
            <a:xfrm>
              <a:off x="8647813" y="0"/>
              <a:ext cx="4133406" cy="3348670"/>
            </a:xfrm>
            <a:prstGeom prst="rect">
              <a:avLst/>
            </a:prstGeom>
          </p:spPr>
        </p:pic>
        <p:pic>
          <p:nvPicPr>
            <p:cNvPr id="20" name="Picture 20"/>
            <p:cNvPicPr>
              <a:picLocks noChangeAspect="1"/>
            </p:cNvPicPr>
            <p:nvPr/>
          </p:nvPicPr>
          <p:blipFill>
            <a:blip r:embed="rId8"/>
            <a:srcRect t="11504" b="11504"/>
            <a:stretch>
              <a:fillRect/>
            </a:stretch>
          </p:blipFill>
          <p:spPr>
            <a:xfrm>
              <a:off x="0" y="3475670"/>
              <a:ext cx="6327110" cy="3348670"/>
            </a:xfrm>
            <a:prstGeom prst="rect">
              <a:avLst/>
            </a:prstGeom>
          </p:spPr>
        </p:pic>
        <p:pic>
          <p:nvPicPr>
            <p:cNvPr id="21" name="Picture 21"/>
            <p:cNvPicPr>
              <a:picLocks noChangeAspect="1"/>
            </p:cNvPicPr>
            <p:nvPr/>
          </p:nvPicPr>
          <p:blipFill>
            <a:blip r:embed="rId9"/>
            <a:srcRect t="4555" b="4555"/>
            <a:stretch>
              <a:fillRect/>
            </a:stretch>
          </p:blipFill>
          <p:spPr>
            <a:xfrm>
              <a:off x="6454110" y="3475670"/>
              <a:ext cx="6327110" cy="3348670"/>
            </a:xfrm>
            <a:prstGeom prst="rect">
              <a:avLst/>
            </a:prstGeom>
          </p:spPr>
        </p:pic>
        <p:pic>
          <p:nvPicPr>
            <p:cNvPr id="22" name="Picture 22"/>
            <p:cNvPicPr>
              <a:picLocks noChangeAspect="1"/>
            </p:cNvPicPr>
            <p:nvPr/>
          </p:nvPicPr>
          <p:blipFill>
            <a:blip r:embed="rId10"/>
            <a:srcRect l="8197" t="8204" r="10845" b="10654"/>
            <a:stretch>
              <a:fillRect/>
            </a:stretch>
          </p:blipFill>
          <p:spPr>
            <a:xfrm>
              <a:off x="0" y="6951340"/>
              <a:ext cx="4133406" cy="3348670"/>
            </a:xfrm>
            <a:prstGeom prst="rect">
              <a:avLst/>
            </a:prstGeom>
          </p:spPr>
        </p:pic>
        <p:pic>
          <p:nvPicPr>
            <p:cNvPr id="23" name="Picture 23"/>
            <p:cNvPicPr>
              <a:picLocks noChangeAspect="1"/>
            </p:cNvPicPr>
            <p:nvPr/>
          </p:nvPicPr>
          <p:blipFill>
            <a:blip r:embed="rId11"/>
            <a:srcRect l="5345" r="5345"/>
            <a:stretch>
              <a:fillRect/>
            </a:stretch>
          </p:blipFill>
          <p:spPr>
            <a:xfrm>
              <a:off x="4260406" y="6951340"/>
              <a:ext cx="4260406" cy="3348670"/>
            </a:xfrm>
            <a:prstGeom prst="rect">
              <a:avLst/>
            </a:prstGeom>
          </p:spPr>
        </p:pic>
        <p:pic>
          <p:nvPicPr>
            <p:cNvPr id="24" name="Picture 24"/>
            <p:cNvPicPr>
              <a:picLocks noChangeAspect="1"/>
            </p:cNvPicPr>
            <p:nvPr/>
          </p:nvPicPr>
          <p:blipFill>
            <a:blip r:embed="rId12"/>
            <a:srcRect l="-2136" t="12500" r="-12086" b="18096"/>
            <a:stretch>
              <a:fillRect/>
            </a:stretch>
          </p:blipFill>
          <p:spPr>
            <a:xfrm>
              <a:off x="8647813" y="6951340"/>
              <a:ext cx="4133406" cy="3348670"/>
            </a:xfrm>
            <a:prstGeom prst="rect">
              <a:avLst/>
            </a:prstGeom>
          </p:spPr>
        </p:pic>
      </p:grpSp>
      <p:sp>
        <p:nvSpPr>
          <p:cNvPr id="25" name="TextBox 25"/>
          <p:cNvSpPr txBox="1"/>
          <p:nvPr/>
        </p:nvSpPr>
        <p:spPr>
          <a:xfrm>
            <a:off x="533400" y="266700"/>
            <a:ext cx="13164273" cy="577017"/>
          </a:xfrm>
          <a:prstGeom prst="rect">
            <a:avLst/>
          </a:prstGeom>
        </p:spPr>
        <p:txBody>
          <a:bodyPr lIns="0" tIns="0" rIns="0" bIns="0" rtlCol="0" anchor="t">
            <a:spAutoFit/>
          </a:bodyPr>
          <a:lstStyle/>
          <a:p>
            <a:pPr algn="l">
              <a:lnSpc>
                <a:spcPts val="5599"/>
              </a:lnSpc>
            </a:pPr>
            <a:r>
              <a:rPr lang="en-US" sz="3999" b="1" spc="127" dirty="0">
                <a:solidFill>
                  <a:srgbClr val="1B1464"/>
                </a:solidFill>
                <a:latin typeface="+mj-lt"/>
                <a:ea typeface="Helvetica Bold"/>
                <a:cs typeface="Helvetica Bold"/>
                <a:sym typeface="Helvetica Bold"/>
              </a:rPr>
              <a:t>Fish Dishes</a:t>
            </a:r>
          </a:p>
        </p:txBody>
      </p:sp>
      <p:sp>
        <p:nvSpPr>
          <p:cNvPr id="26" name="TextBox 26"/>
          <p:cNvSpPr txBox="1"/>
          <p:nvPr/>
        </p:nvSpPr>
        <p:spPr>
          <a:xfrm>
            <a:off x="12068120" y="9530486"/>
            <a:ext cx="254690" cy="599186"/>
          </a:xfrm>
          <a:prstGeom prst="rect">
            <a:avLst/>
          </a:prstGeom>
        </p:spPr>
        <p:txBody>
          <a:bodyPr lIns="0" tIns="0" rIns="0" bIns="0" rtlCol="0" anchor="t">
            <a:spAutoFit/>
          </a:bodyPr>
          <a:lstStyle/>
          <a:p>
            <a:pPr algn="l">
              <a:lnSpc>
                <a:spcPts val="4774"/>
              </a:lnSpc>
            </a:pPr>
            <a:r>
              <a:rPr lang="en-US" sz="3600" b="1" spc="109">
                <a:solidFill>
                  <a:srgbClr val="1B1464"/>
                </a:solidFill>
                <a:latin typeface="Helvetica Bold"/>
                <a:ea typeface="Helvetica Bold"/>
                <a:cs typeface="Helvetica Bold"/>
                <a:sym typeface="Helvetica Bold"/>
              </a:rPr>
              <a:t>7</a:t>
            </a:r>
          </a:p>
        </p:txBody>
      </p:sp>
      <p:sp>
        <p:nvSpPr>
          <p:cNvPr id="27" name="TextBox 27"/>
          <p:cNvSpPr txBox="1"/>
          <p:nvPr/>
        </p:nvSpPr>
        <p:spPr>
          <a:xfrm>
            <a:off x="15422380" y="9530486"/>
            <a:ext cx="254690" cy="599186"/>
          </a:xfrm>
          <a:prstGeom prst="rect">
            <a:avLst/>
          </a:prstGeom>
        </p:spPr>
        <p:txBody>
          <a:bodyPr lIns="0" tIns="0" rIns="0" bIns="0" rtlCol="0" anchor="t">
            <a:spAutoFit/>
          </a:bodyPr>
          <a:lstStyle/>
          <a:p>
            <a:pPr algn="l">
              <a:lnSpc>
                <a:spcPts val="4774"/>
              </a:lnSpc>
            </a:pPr>
            <a:r>
              <a:rPr lang="en-US" sz="3600" b="1" spc="109" dirty="0">
                <a:solidFill>
                  <a:srgbClr val="1B1464"/>
                </a:solidFill>
                <a:latin typeface="Helvetica Bold"/>
                <a:ea typeface="Helvetica Bold"/>
                <a:cs typeface="Helvetica Bold"/>
                <a:sym typeface="Helvetica Bold"/>
              </a:rPr>
              <a:t>8</a:t>
            </a:r>
          </a:p>
        </p:txBody>
      </p:sp>
      <p:sp>
        <p:nvSpPr>
          <p:cNvPr id="28" name="TextBox 28"/>
          <p:cNvSpPr txBox="1"/>
          <p:nvPr/>
        </p:nvSpPr>
        <p:spPr>
          <a:xfrm>
            <a:off x="8926973" y="9487158"/>
            <a:ext cx="481460" cy="600396"/>
          </a:xfrm>
          <a:prstGeom prst="rect">
            <a:avLst/>
          </a:prstGeom>
        </p:spPr>
        <p:txBody>
          <a:bodyPr lIns="0" tIns="0" rIns="0" bIns="0" rtlCol="0" anchor="t">
            <a:spAutoFit/>
          </a:bodyPr>
          <a:lstStyle/>
          <a:p>
            <a:pPr algn="l">
              <a:lnSpc>
                <a:spcPts val="4778"/>
              </a:lnSpc>
            </a:pPr>
            <a:r>
              <a:rPr lang="en-US" sz="3600" b="1" spc="109" dirty="0">
                <a:solidFill>
                  <a:srgbClr val="1B1464"/>
                </a:solidFill>
                <a:latin typeface="Helvetica Bold"/>
                <a:ea typeface="Helvetica Bold"/>
                <a:cs typeface="Helvetica Bold"/>
                <a:sym typeface="Helvetica Bold"/>
              </a:rPr>
              <a:t>6</a:t>
            </a:r>
          </a:p>
        </p:txBody>
      </p:sp>
      <p:sp>
        <p:nvSpPr>
          <p:cNvPr id="29" name="TextBox 29"/>
          <p:cNvSpPr txBox="1"/>
          <p:nvPr/>
        </p:nvSpPr>
        <p:spPr>
          <a:xfrm>
            <a:off x="11005617" y="1187042"/>
            <a:ext cx="265393" cy="631250"/>
          </a:xfrm>
          <a:prstGeom prst="rect">
            <a:avLst/>
          </a:prstGeom>
        </p:spPr>
        <p:txBody>
          <a:bodyPr lIns="0" tIns="0" rIns="0" bIns="0" rtlCol="0" anchor="t">
            <a:spAutoFit/>
          </a:bodyPr>
          <a:lstStyle/>
          <a:p>
            <a:pPr algn="l">
              <a:lnSpc>
                <a:spcPts val="4976"/>
              </a:lnSpc>
            </a:pPr>
            <a:r>
              <a:rPr lang="en-US" sz="3554" b="1" spc="113" dirty="0">
                <a:solidFill>
                  <a:srgbClr val="1B1464"/>
                </a:solidFill>
                <a:latin typeface="Helvetica Bold"/>
                <a:ea typeface="Helvetica Bold"/>
                <a:cs typeface="Helvetica Bold"/>
                <a:sym typeface="Helvetica Bold"/>
              </a:rPr>
              <a:t>2</a:t>
            </a:r>
          </a:p>
        </p:txBody>
      </p:sp>
      <p:grpSp>
        <p:nvGrpSpPr>
          <p:cNvPr id="30" name="Group 30"/>
          <p:cNvGrpSpPr/>
          <p:nvPr/>
        </p:nvGrpSpPr>
        <p:grpSpPr>
          <a:xfrm>
            <a:off x="2693749" y="1719201"/>
            <a:ext cx="499486" cy="499486"/>
            <a:chOff x="0" y="0"/>
            <a:chExt cx="665981" cy="665981"/>
          </a:xfrm>
        </p:grpSpPr>
        <p:sp>
          <p:nvSpPr>
            <p:cNvPr id="31" name="Freeform 31"/>
            <p:cNvSpPr/>
            <p:nvPr/>
          </p:nvSpPr>
          <p:spPr>
            <a:xfrm>
              <a:off x="0" y="0"/>
              <a:ext cx="665981" cy="665981"/>
            </a:xfrm>
            <a:custGeom>
              <a:avLst/>
              <a:gdLst/>
              <a:ahLst/>
              <a:cxnLst/>
              <a:rect l="l" t="t" r="r" b="b"/>
              <a:pathLst>
                <a:path w="665981" h="665981">
                  <a:moveTo>
                    <a:pt x="0" y="0"/>
                  </a:moveTo>
                  <a:lnTo>
                    <a:pt x="665981" y="0"/>
                  </a:lnTo>
                  <a:lnTo>
                    <a:pt x="665981" y="665981"/>
                  </a:lnTo>
                  <a:lnTo>
                    <a:pt x="0" y="665981"/>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32" name="Freeform 32"/>
            <p:cNvSpPr/>
            <p:nvPr/>
          </p:nvSpPr>
          <p:spPr>
            <a:xfrm>
              <a:off x="86974" y="111268"/>
              <a:ext cx="492034" cy="443446"/>
            </a:xfrm>
            <a:custGeom>
              <a:avLst/>
              <a:gdLst/>
              <a:ahLst/>
              <a:cxnLst/>
              <a:rect l="l" t="t" r="r" b="b"/>
              <a:pathLst>
                <a:path w="492034" h="443446">
                  <a:moveTo>
                    <a:pt x="0" y="0"/>
                  </a:moveTo>
                  <a:lnTo>
                    <a:pt x="492034" y="0"/>
                  </a:lnTo>
                  <a:lnTo>
                    <a:pt x="492034" y="443446"/>
                  </a:lnTo>
                  <a:lnTo>
                    <a:pt x="0" y="443446"/>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grpSp>
      <p:grpSp>
        <p:nvGrpSpPr>
          <p:cNvPr id="33" name="Group 33"/>
          <p:cNvGrpSpPr/>
          <p:nvPr/>
        </p:nvGrpSpPr>
        <p:grpSpPr>
          <a:xfrm>
            <a:off x="4127273" y="2600457"/>
            <a:ext cx="499486" cy="499486"/>
            <a:chOff x="0" y="0"/>
            <a:chExt cx="665981" cy="665981"/>
          </a:xfrm>
        </p:grpSpPr>
        <p:sp>
          <p:nvSpPr>
            <p:cNvPr id="34" name="Freeform 34"/>
            <p:cNvSpPr/>
            <p:nvPr/>
          </p:nvSpPr>
          <p:spPr>
            <a:xfrm>
              <a:off x="0" y="0"/>
              <a:ext cx="665981" cy="665981"/>
            </a:xfrm>
            <a:custGeom>
              <a:avLst/>
              <a:gdLst/>
              <a:ahLst/>
              <a:cxnLst/>
              <a:rect l="l" t="t" r="r" b="b"/>
              <a:pathLst>
                <a:path w="665981" h="665981">
                  <a:moveTo>
                    <a:pt x="0" y="0"/>
                  </a:moveTo>
                  <a:lnTo>
                    <a:pt x="665981" y="0"/>
                  </a:lnTo>
                  <a:lnTo>
                    <a:pt x="665981" y="665981"/>
                  </a:lnTo>
                  <a:lnTo>
                    <a:pt x="0" y="665981"/>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35" name="Freeform 35"/>
            <p:cNvSpPr/>
            <p:nvPr/>
          </p:nvSpPr>
          <p:spPr>
            <a:xfrm>
              <a:off x="86974" y="111268"/>
              <a:ext cx="492034" cy="443446"/>
            </a:xfrm>
            <a:custGeom>
              <a:avLst/>
              <a:gdLst/>
              <a:ahLst/>
              <a:cxnLst/>
              <a:rect l="l" t="t" r="r" b="b"/>
              <a:pathLst>
                <a:path w="492034" h="443446">
                  <a:moveTo>
                    <a:pt x="0" y="0"/>
                  </a:moveTo>
                  <a:lnTo>
                    <a:pt x="492034" y="0"/>
                  </a:lnTo>
                  <a:lnTo>
                    <a:pt x="492034" y="443446"/>
                  </a:lnTo>
                  <a:lnTo>
                    <a:pt x="0" y="443446"/>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grpSp>
      <p:grpSp>
        <p:nvGrpSpPr>
          <p:cNvPr id="36" name="Group 36"/>
          <p:cNvGrpSpPr/>
          <p:nvPr/>
        </p:nvGrpSpPr>
        <p:grpSpPr>
          <a:xfrm>
            <a:off x="1170152" y="5393961"/>
            <a:ext cx="499486" cy="499486"/>
            <a:chOff x="0" y="0"/>
            <a:chExt cx="665981" cy="665981"/>
          </a:xfrm>
        </p:grpSpPr>
        <p:sp>
          <p:nvSpPr>
            <p:cNvPr id="37" name="Freeform 37"/>
            <p:cNvSpPr/>
            <p:nvPr/>
          </p:nvSpPr>
          <p:spPr>
            <a:xfrm>
              <a:off x="0" y="0"/>
              <a:ext cx="665981" cy="665981"/>
            </a:xfrm>
            <a:custGeom>
              <a:avLst/>
              <a:gdLst/>
              <a:ahLst/>
              <a:cxnLst/>
              <a:rect l="l" t="t" r="r" b="b"/>
              <a:pathLst>
                <a:path w="665981" h="665981">
                  <a:moveTo>
                    <a:pt x="0" y="0"/>
                  </a:moveTo>
                  <a:lnTo>
                    <a:pt x="665981" y="0"/>
                  </a:lnTo>
                  <a:lnTo>
                    <a:pt x="665981" y="665981"/>
                  </a:lnTo>
                  <a:lnTo>
                    <a:pt x="0" y="665981"/>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38" name="Freeform 38"/>
            <p:cNvSpPr/>
            <p:nvPr/>
          </p:nvSpPr>
          <p:spPr>
            <a:xfrm>
              <a:off x="86974" y="111268"/>
              <a:ext cx="492034" cy="443446"/>
            </a:xfrm>
            <a:custGeom>
              <a:avLst/>
              <a:gdLst/>
              <a:ahLst/>
              <a:cxnLst/>
              <a:rect l="l" t="t" r="r" b="b"/>
              <a:pathLst>
                <a:path w="492034" h="443446">
                  <a:moveTo>
                    <a:pt x="0" y="0"/>
                  </a:moveTo>
                  <a:lnTo>
                    <a:pt x="492034" y="0"/>
                  </a:lnTo>
                  <a:lnTo>
                    <a:pt x="492034" y="443446"/>
                  </a:lnTo>
                  <a:lnTo>
                    <a:pt x="0" y="443446"/>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grpSp>
      <p:sp>
        <p:nvSpPr>
          <p:cNvPr id="39" name="Freeform 39"/>
          <p:cNvSpPr/>
          <p:nvPr/>
        </p:nvSpPr>
        <p:spPr>
          <a:xfrm>
            <a:off x="3877530" y="8108703"/>
            <a:ext cx="499486" cy="499486"/>
          </a:xfrm>
          <a:custGeom>
            <a:avLst/>
            <a:gdLst/>
            <a:ahLst/>
            <a:cxnLst/>
            <a:rect l="l" t="t" r="r" b="b"/>
            <a:pathLst>
              <a:path w="499486" h="499486">
                <a:moveTo>
                  <a:pt x="0" y="0"/>
                </a:moveTo>
                <a:lnTo>
                  <a:pt x="499486" y="0"/>
                </a:lnTo>
                <a:lnTo>
                  <a:pt x="499486" y="499487"/>
                </a:lnTo>
                <a:lnTo>
                  <a:pt x="0" y="499487"/>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40" name="Freeform 40"/>
          <p:cNvSpPr/>
          <p:nvPr/>
        </p:nvSpPr>
        <p:spPr>
          <a:xfrm>
            <a:off x="3942761" y="8192154"/>
            <a:ext cx="369025" cy="332584"/>
          </a:xfrm>
          <a:custGeom>
            <a:avLst/>
            <a:gdLst/>
            <a:ahLst/>
            <a:cxnLst/>
            <a:rect l="l" t="t" r="r" b="b"/>
            <a:pathLst>
              <a:path w="369025" h="332584">
                <a:moveTo>
                  <a:pt x="0" y="0"/>
                </a:moveTo>
                <a:lnTo>
                  <a:pt x="369025" y="0"/>
                </a:lnTo>
                <a:lnTo>
                  <a:pt x="369025" y="332585"/>
                </a:lnTo>
                <a:lnTo>
                  <a:pt x="0" y="33258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grpSp>
        <p:nvGrpSpPr>
          <p:cNvPr id="41" name="Group 41"/>
          <p:cNvGrpSpPr/>
          <p:nvPr/>
        </p:nvGrpSpPr>
        <p:grpSpPr>
          <a:xfrm>
            <a:off x="2041863" y="7162631"/>
            <a:ext cx="499486" cy="499486"/>
            <a:chOff x="0" y="0"/>
            <a:chExt cx="665981" cy="665981"/>
          </a:xfrm>
        </p:grpSpPr>
        <p:sp>
          <p:nvSpPr>
            <p:cNvPr id="42" name="Freeform 42"/>
            <p:cNvSpPr/>
            <p:nvPr/>
          </p:nvSpPr>
          <p:spPr>
            <a:xfrm>
              <a:off x="0" y="0"/>
              <a:ext cx="665981" cy="665981"/>
            </a:xfrm>
            <a:custGeom>
              <a:avLst/>
              <a:gdLst/>
              <a:ahLst/>
              <a:cxnLst/>
              <a:rect l="l" t="t" r="r" b="b"/>
              <a:pathLst>
                <a:path w="665981" h="665981">
                  <a:moveTo>
                    <a:pt x="0" y="0"/>
                  </a:moveTo>
                  <a:lnTo>
                    <a:pt x="665981" y="0"/>
                  </a:lnTo>
                  <a:lnTo>
                    <a:pt x="665981" y="665981"/>
                  </a:lnTo>
                  <a:lnTo>
                    <a:pt x="0" y="665981"/>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43" name="Freeform 43"/>
            <p:cNvSpPr/>
            <p:nvPr/>
          </p:nvSpPr>
          <p:spPr>
            <a:xfrm>
              <a:off x="86974" y="111268"/>
              <a:ext cx="492034" cy="443446"/>
            </a:xfrm>
            <a:custGeom>
              <a:avLst/>
              <a:gdLst/>
              <a:ahLst/>
              <a:cxnLst/>
              <a:rect l="l" t="t" r="r" b="b"/>
              <a:pathLst>
                <a:path w="492034" h="443446">
                  <a:moveTo>
                    <a:pt x="0" y="0"/>
                  </a:moveTo>
                  <a:lnTo>
                    <a:pt x="492034" y="0"/>
                  </a:lnTo>
                  <a:lnTo>
                    <a:pt x="492034" y="443446"/>
                  </a:lnTo>
                  <a:lnTo>
                    <a:pt x="0" y="443446"/>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grpSp>
      <p:sp>
        <p:nvSpPr>
          <p:cNvPr id="44" name="TextBox 15">
            <a:extLst>
              <a:ext uri="{FF2B5EF4-FFF2-40B4-BE49-F238E27FC236}">
                <a16:creationId xmlns:a16="http://schemas.microsoft.com/office/drawing/2014/main" id="{703A4296-CE28-2BD3-B8F5-A71BFF3C24D9}"/>
              </a:ext>
            </a:extLst>
          </p:cNvPr>
          <p:cNvSpPr txBox="1"/>
          <p:nvPr/>
        </p:nvSpPr>
        <p:spPr>
          <a:xfrm>
            <a:off x="15849600" y="6362700"/>
            <a:ext cx="675774" cy="559384"/>
          </a:xfrm>
          <a:prstGeom prst="rect">
            <a:avLst/>
          </a:prstGeom>
        </p:spPr>
        <p:txBody>
          <a:bodyPr lIns="0" tIns="0" rIns="0" bIns="0" rtlCol="0" anchor="t">
            <a:spAutoFit/>
          </a:bodyPr>
          <a:lstStyle/>
          <a:p>
            <a:pPr algn="l">
              <a:lnSpc>
                <a:spcPts val="4605"/>
              </a:lnSpc>
            </a:pPr>
            <a:r>
              <a:rPr lang="en-US" sz="3600" b="1" spc="105" dirty="0">
                <a:solidFill>
                  <a:srgbClr val="1B1464"/>
                </a:solidFill>
                <a:latin typeface="Helvetica Bold"/>
                <a:ea typeface="Helvetica Bold"/>
                <a:cs typeface="Helvetica Bold"/>
                <a:sym typeface="Helvetica Bold"/>
              </a:rPr>
              <a:t>5</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5651036" y="0"/>
            <a:ext cx="2738642" cy="10439400"/>
            <a:chOff x="0" y="0"/>
            <a:chExt cx="3651523" cy="13919200"/>
          </a:xfrm>
        </p:grpSpPr>
        <p:sp>
          <p:nvSpPr>
            <p:cNvPr id="3" name="Freeform 3"/>
            <p:cNvSpPr/>
            <p:nvPr/>
          </p:nvSpPr>
          <p:spPr>
            <a:xfrm>
              <a:off x="0" y="0"/>
              <a:ext cx="3651530" cy="13919155"/>
            </a:xfrm>
            <a:custGeom>
              <a:avLst/>
              <a:gdLst/>
              <a:ahLst/>
              <a:cxnLst/>
              <a:rect l="l" t="t" r="r" b="b"/>
              <a:pathLst>
                <a:path w="3651530" h="13919155">
                  <a:moveTo>
                    <a:pt x="0" y="0"/>
                  </a:moveTo>
                  <a:lnTo>
                    <a:pt x="3651530" y="0"/>
                  </a:lnTo>
                  <a:lnTo>
                    <a:pt x="3651530" y="13919155"/>
                  </a:lnTo>
                  <a:lnTo>
                    <a:pt x="0" y="13919155"/>
                  </a:lnTo>
                  <a:close/>
                </a:path>
              </a:pathLst>
            </a:custGeom>
            <a:solidFill>
              <a:srgbClr val="03A8E8"/>
            </a:solidFill>
          </p:spPr>
          <p:txBody>
            <a:bodyPr/>
            <a:lstStyle/>
            <a:p>
              <a:endParaRPr lang="en-US"/>
            </a:p>
          </p:txBody>
        </p:sp>
      </p:grpSp>
      <p:sp>
        <p:nvSpPr>
          <p:cNvPr id="4" name="Freeform 4" descr="Image"/>
          <p:cNvSpPr/>
          <p:nvPr/>
        </p:nvSpPr>
        <p:spPr>
          <a:xfrm>
            <a:off x="16206160" y="9238905"/>
            <a:ext cx="1515804" cy="523962"/>
          </a:xfrm>
          <a:custGeom>
            <a:avLst/>
            <a:gdLst/>
            <a:ahLst/>
            <a:cxnLst/>
            <a:rect l="l" t="t" r="r" b="b"/>
            <a:pathLst>
              <a:path w="1515804" h="523962">
                <a:moveTo>
                  <a:pt x="0" y="0"/>
                </a:moveTo>
                <a:lnTo>
                  <a:pt x="1515804" y="0"/>
                </a:lnTo>
                <a:lnTo>
                  <a:pt x="1515804" y="523962"/>
                </a:lnTo>
                <a:lnTo>
                  <a:pt x="0" y="523962"/>
                </a:lnTo>
                <a:lnTo>
                  <a:pt x="0" y="0"/>
                </a:lnTo>
                <a:close/>
              </a:path>
            </a:pathLst>
          </a:custGeom>
          <a:blipFill>
            <a:blip r:embed="rId3"/>
            <a:stretch>
              <a:fillRect b="-156"/>
            </a:stretch>
          </a:blipFill>
        </p:spPr>
        <p:txBody>
          <a:bodyPr/>
          <a:lstStyle/>
          <a:p>
            <a:endParaRPr lang="en-US"/>
          </a:p>
        </p:txBody>
      </p:sp>
      <p:sp>
        <p:nvSpPr>
          <p:cNvPr id="5" name="Freeform 5" descr="Image"/>
          <p:cNvSpPr/>
          <p:nvPr/>
        </p:nvSpPr>
        <p:spPr>
          <a:xfrm rot="-5400000">
            <a:off x="13964257" y="4478697"/>
            <a:ext cx="5999610" cy="1082234"/>
          </a:xfrm>
          <a:custGeom>
            <a:avLst/>
            <a:gdLst/>
            <a:ahLst/>
            <a:cxnLst/>
            <a:rect l="l" t="t" r="r" b="b"/>
            <a:pathLst>
              <a:path w="5999610" h="1082234">
                <a:moveTo>
                  <a:pt x="0" y="0"/>
                </a:moveTo>
                <a:lnTo>
                  <a:pt x="5999610" y="0"/>
                </a:lnTo>
                <a:lnTo>
                  <a:pt x="5999610" y="1082234"/>
                </a:lnTo>
                <a:lnTo>
                  <a:pt x="0" y="1082234"/>
                </a:lnTo>
                <a:lnTo>
                  <a:pt x="0" y="0"/>
                </a:lnTo>
                <a:close/>
              </a:path>
            </a:pathLst>
          </a:custGeom>
          <a:blipFill>
            <a:blip r:embed="rId4"/>
            <a:stretch>
              <a:fillRect b="-177"/>
            </a:stretch>
          </a:blipFill>
        </p:spPr>
        <p:txBody>
          <a:bodyPr/>
          <a:lstStyle/>
          <a:p>
            <a:endParaRPr lang="en-US"/>
          </a:p>
        </p:txBody>
      </p:sp>
      <p:sp>
        <p:nvSpPr>
          <p:cNvPr id="12" name="TextBox 12"/>
          <p:cNvSpPr txBox="1"/>
          <p:nvPr/>
        </p:nvSpPr>
        <p:spPr>
          <a:xfrm>
            <a:off x="687830" y="3228300"/>
            <a:ext cx="4862797" cy="3475221"/>
          </a:xfrm>
          <a:prstGeom prst="rect">
            <a:avLst/>
          </a:prstGeom>
        </p:spPr>
        <p:txBody>
          <a:bodyPr lIns="0" tIns="0" rIns="0" bIns="0" rtlCol="0" anchor="t">
            <a:spAutoFit/>
          </a:bodyPr>
          <a:lstStyle/>
          <a:p>
            <a:pPr algn="just">
              <a:lnSpc>
                <a:spcPts val="3938"/>
              </a:lnSpc>
            </a:pPr>
            <a:r>
              <a:rPr lang="en-US" sz="2833">
                <a:solidFill>
                  <a:srgbClr val="1A1560"/>
                </a:solidFill>
                <a:ea typeface="Helvetica"/>
                <a:cs typeface="Helvetica"/>
                <a:sym typeface="Helvetica"/>
              </a:rPr>
              <a:t>1.Vegetables stew with poached egg</a:t>
            </a:r>
          </a:p>
          <a:p>
            <a:pPr algn="just">
              <a:lnSpc>
                <a:spcPts val="3938"/>
              </a:lnSpc>
            </a:pPr>
            <a:endParaRPr lang="en-US" sz="2833">
              <a:solidFill>
                <a:srgbClr val="1A1560"/>
              </a:solidFill>
              <a:ea typeface="Helvetica"/>
              <a:cs typeface="Helvetica"/>
              <a:sym typeface="Helvetica"/>
            </a:endParaRPr>
          </a:p>
          <a:p>
            <a:pPr algn="just">
              <a:lnSpc>
                <a:spcPts val="3938"/>
              </a:lnSpc>
            </a:pPr>
            <a:endParaRPr lang="en-US" sz="2833">
              <a:solidFill>
                <a:srgbClr val="1A1560"/>
              </a:solidFill>
              <a:ea typeface="Helvetica"/>
              <a:cs typeface="Helvetica"/>
              <a:sym typeface="Helvetica"/>
            </a:endParaRPr>
          </a:p>
          <a:p>
            <a:pPr algn="just">
              <a:lnSpc>
                <a:spcPts val="3938"/>
              </a:lnSpc>
            </a:pPr>
            <a:r>
              <a:rPr lang="en-US" sz="2833">
                <a:solidFill>
                  <a:srgbClr val="1A1560"/>
                </a:solidFill>
                <a:ea typeface="Helvetica"/>
                <a:cs typeface="Helvetica"/>
                <a:sym typeface="Helvetica"/>
              </a:rPr>
              <a:t>2.Penne with lentils, mushrooms,  balsamic and feta cheese</a:t>
            </a:r>
          </a:p>
        </p:txBody>
      </p:sp>
      <p:grpSp>
        <p:nvGrpSpPr>
          <p:cNvPr id="13" name="Group 13"/>
          <p:cNvGrpSpPr/>
          <p:nvPr/>
        </p:nvGrpSpPr>
        <p:grpSpPr>
          <a:xfrm>
            <a:off x="6671206" y="3304500"/>
            <a:ext cx="4155598" cy="4155598"/>
            <a:chOff x="0" y="0"/>
            <a:chExt cx="812800" cy="812800"/>
          </a:xfrm>
        </p:grpSpPr>
        <p:sp>
          <p:nvSpPr>
            <p:cNvPr id="14" name="Freeform 14"/>
            <p:cNvSpPr/>
            <p:nvPr/>
          </p:nvSpPr>
          <p:spPr>
            <a:xfrm>
              <a:off x="0" y="0"/>
              <a:ext cx="812800" cy="812800"/>
            </a:xfrm>
            <a:custGeom>
              <a:avLst/>
              <a:gdLst/>
              <a:ahLst/>
              <a:cxnLst/>
              <a:rect l="l" t="t" r="r" b="b"/>
              <a:pathLst>
                <a:path w="812800" h="812800">
                  <a:moveTo>
                    <a:pt x="42849" y="0"/>
                  </a:moveTo>
                  <a:lnTo>
                    <a:pt x="769951" y="0"/>
                  </a:lnTo>
                  <a:cubicBezTo>
                    <a:pt x="781315" y="0"/>
                    <a:pt x="792214" y="4514"/>
                    <a:pt x="800250" y="12550"/>
                  </a:cubicBezTo>
                  <a:cubicBezTo>
                    <a:pt x="808286" y="20586"/>
                    <a:pt x="812800" y="31485"/>
                    <a:pt x="812800" y="42849"/>
                  </a:cubicBezTo>
                  <a:lnTo>
                    <a:pt x="812800" y="769951"/>
                  </a:lnTo>
                  <a:cubicBezTo>
                    <a:pt x="812800" y="781315"/>
                    <a:pt x="808286" y="792214"/>
                    <a:pt x="800250" y="800250"/>
                  </a:cubicBezTo>
                  <a:cubicBezTo>
                    <a:pt x="792214" y="808286"/>
                    <a:pt x="781315" y="812800"/>
                    <a:pt x="769951" y="812800"/>
                  </a:cubicBezTo>
                  <a:lnTo>
                    <a:pt x="42849" y="812800"/>
                  </a:lnTo>
                  <a:cubicBezTo>
                    <a:pt x="31485" y="812800"/>
                    <a:pt x="20586" y="808286"/>
                    <a:pt x="12550" y="800250"/>
                  </a:cubicBezTo>
                  <a:cubicBezTo>
                    <a:pt x="4514" y="792214"/>
                    <a:pt x="0" y="781315"/>
                    <a:pt x="0" y="769951"/>
                  </a:cubicBezTo>
                  <a:lnTo>
                    <a:pt x="0" y="42849"/>
                  </a:lnTo>
                  <a:cubicBezTo>
                    <a:pt x="0" y="31485"/>
                    <a:pt x="4514" y="20586"/>
                    <a:pt x="12550" y="12550"/>
                  </a:cubicBezTo>
                  <a:cubicBezTo>
                    <a:pt x="20586" y="4514"/>
                    <a:pt x="31485" y="0"/>
                    <a:pt x="42849" y="0"/>
                  </a:cubicBezTo>
                  <a:close/>
                </a:path>
              </a:pathLst>
            </a:custGeom>
            <a:blipFill>
              <a:blip r:embed="rId5"/>
              <a:stretch>
                <a:fillRect b="-13249"/>
              </a:stretch>
            </a:blipFill>
          </p:spPr>
          <p:txBody>
            <a:bodyPr/>
            <a:lstStyle/>
            <a:p>
              <a:endParaRPr lang="en-US"/>
            </a:p>
          </p:txBody>
        </p:sp>
      </p:grpSp>
      <p:grpSp>
        <p:nvGrpSpPr>
          <p:cNvPr id="15" name="Group 15"/>
          <p:cNvGrpSpPr/>
          <p:nvPr/>
        </p:nvGrpSpPr>
        <p:grpSpPr>
          <a:xfrm>
            <a:off x="10969679" y="3304500"/>
            <a:ext cx="4218565" cy="4218565"/>
            <a:chOff x="0" y="0"/>
            <a:chExt cx="812800" cy="812800"/>
          </a:xfrm>
        </p:grpSpPr>
        <p:sp>
          <p:nvSpPr>
            <p:cNvPr id="16" name="Freeform 16"/>
            <p:cNvSpPr/>
            <p:nvPr/>
          </p:nvSpPr>
          <p:spPr>
            <a:xfrm>
              <a:off x="0" y="0"/>
              <a:ext cx="812800" cy="812800"/>
            </a:xfrm>
            <a:custGeom>
              <a:avLst/>
              <a:gdLst/>
              <a:ahLst/>
              <a:cxnLst/>
              <a:rect l="l" t="t" r="r" b="b"/>
              <a:pathLst>
                <a:path w="812800" h="812800">
                  <a:moveTo>
                    <a:pt x="42210" y="0"/>
                  </a:moveTo>
                  <a:lnTo>
                    <a:pt x="770590" y="0"/>
                  </a:lnTo>
                  <a:cubicBezTo>
                    <a:pt x="793902" y="0"/>
                    <a:pt x="812800" y="18898"/>
                    <a:pt x="812800" y="42210"/>
                  </a:cubicBezTo>
                  <a:lnTo>
                    <a:pt x="812800" y="770590"/>
                  </a:lnTo>
                  <a:cubicBezTo>
                    <a:pt x="812800" y="793902"/>
                    <a:pt x="793902" y="812800"/>
                    <a:pt x="770590" y="812800"/>
                  </a:cubicBezTo>
                  <a:lnTo>
                    <a:pt x="42210" y="812800"/>
                  </a:lnTo>
                  <a:cubicBezTo>
                    <a:pt x="18898" y="812800"/>
                    <a:pt x="0" y="793902"/>
                    <a:pt x="0" y="770590"/>
                  </a:cubicBezTo>
                  <a:lnTo>
                    <a:pt x="0" y="42210"/>
                  </a:lnTo>
                  <a:cubicBezTo>
                    <a:pt x="0" y="18898"/>
                    <a:pt x="18898" y="0"/>
                    <a:pt x="42210" y="0"/>
                  </a:cubicBezTo>
                  <a:close/>
                </a:path>
              </a:pathLst>
            </a:custGeom>
            <a:blipFill>
              <a:blip r:embed="rId6"/>
              <a:stretch>
                <a:fillRect t="-304" b="-304"/>
              </a:stretch>
            </a:blipFill>
          </p:spPr>
          <p:txBody>
            <a:bodyPr/>
            <a:lstStyle/>
            <a:p>
              <a:endParaRPr lang="en-US"/>
            </a:p>
          </p:txBody>
        </p:sp>
      </p:grpSp>
      <p:sp>
        <p:nvSpPr>
          <p:cNvPr id="17" name="Freeform 17"/>
          <p:cNvSpPr/>
          <p:nvPr/>
        </p:nvSpPr>
        <p:spPr>
          <a:xfrm>
            <a:off x="3653583" y="3675505"/>
            <a:ext cx="686669" cy="686669"/>
          </a:xfrm>
          <a:custGeom>
            <a:avLst/>
            <a:gdLst/>
            <a:ahLst/>
            <a:cxnLst/>
            <a:rect l="l" t="t" r="r" b="b"/>
            <a:pathLst>
              <a:path w="686669" h="686669">
                <a:moveTo>
                  <a:pt x="0" y="0"/>
                </a:moveTo>
                <a:lnTo>
                  <a:pt x="686669" y="0"/>
                </a:lnTo>
                <a:lnTo>
                  <a:pt x="686669" y="686669"/>
                </a:lnTo>
                <a:lnTo>
                  <a:pt x="0" y="686669"/>
                </a:lnTo>
                <a:lnTo>
                  <a:pt x="0" y="0"/>
                </a:lnTo>
                <a:close/>
              </a:path>
            </a:pathLst>
          </a:custGeom>
          <a:blipFill>
            <a:blip r:embed="rId7"/>
            <a:stretch>
              <a:fillRect/>
            </a:stretch>
          </a:blipFill>
        </p:spPr>
        <p:txBody>
          <a:bodyPr/>
          <a:lstStyle/>
          <a:p>
            <a:endParaRPr lang="en-US"/>
          </a:p>
        </p:txBody>
      </p:sp>
      <p:sp>
        <p:nvSpPr>
          <p:cNvPr id="18" name="TextBox 18"/>
          <p:cNvSpPr txBox="1"/>
          <p:nvPr/>
        </p:nvSpPr>
        <p:spPr>
          <a:xfrm>
            <a:off x="762000" y="1104900"/>
            <a:ext cx="13164273" cy="577017"/>
          </a:xfrm>
          <a:prstGeom prst="rect">
            <a:avLst/>
          </a:prstGeom>
        </p:spPr>
        <p:txBody>
          <a:bodyPr lIns="0" tIns="0" rIns="0" bIns="0" rtlCol="0" anchor="t">
            <a:spAutoFit/>
          </a:bodyPr>
          <a:lstStyle/>
          <a:p>
            <a:pPr algn="l">
              <a:lnSpc>
                <a:spcPts val="5599"/>
              </a:lnSpc>
            </a:pPr>
            <a:r>
              <a:rPr lang="en-US" sz="3999" b="1" spc="127" dirty="0">
                <a:solidFill>
                  <a:srgbClr val="1B1464"/>
                </a:solidFill>
                <a:latin typeface="+mj-lt"/>
                <a:ea typeface="Helvetica Bold"/>
                <a:cs typeface="Helvetica Bold"/>
                <a:sym typeface="Helvetica Bold"/>
              </a:rPr>
              <a:t>Vegetarian Dishes</a:t>
            </a:r>
          </a:p>
        </p:txBody>
      </p:sp>
      <p:sp>
        <p:nvSpPr>
          <p:cNvPr id="19" name="TextBox 19"/>
          <p:cNvSpPr txBox="1"/>
          <p:nvPr/>
        </p:nvSpPr>
        <p:spPr>
          <a:xfrm>
            <a:off x="8468226" y="2567496"/>
            <a:ext cx="675774" cy="589905"/>
          </a:xfrm>
          <a:prstGeom prst="rect">
            <a:avLst/>
          </a:prstGeom>
        </p:spPr>
        <p:txBody>
          <a:bodyPr lIns="0" tIns="0" rIns="0" bIns="0" rtlCol="0" anchor="t">
            <a:spAutoFit/>
          </a:bodyPr>
          <a:lstStyle/>
          <a:p>
            <a:pPr algn="l">
              <a:lnSpc>
                <a:spcPts val="4605"/>
              </a:lnSpc>
            </a:pPr>
            <a:r>
              <a:rPr lang="en-US" sz="4400" b="1" spc="105" dirty="0">
                <a:solidFill>
                  <a:srgbClr val="1B1464"/>
                </a:solidFill>
                <a:latin typeface="Helvetica Bold"/>
                <a:ea typeface="Helvetica Bold"/>
                <a:cs typeface="Helvetica Bold"/>
                <a:sym typeface="Helvetica Bold"/>
              </a:rPr>
              <a:t>1</a:t>
            </a:r>
          </a:p>
        </p:txBody>
      </p:sp>
      <p:sp>
        <p:nvSpPr>
          <p:cNvPr id="20" name="TextBox 20"/>
          <p:cNvSpPr txBox="1"/>
          <p:nvPr/>
        </p:nvSpPr>
        <p:spPr>
          <a:xfrm>
            <a:off x="13078961" y="2567496"/>
            <a:ext cx="675774" cy="598434"/>
          </a:xfrm>
          <a:prstGeom prst="rect">
            <a:avLst/>
          </a:prstGeom>
        </p:spPr>
        <p:txBody>
          <a:bodyPr lIns="0" tIns="0" rIns="0" bIns="0" rtlCol="0" anchor="t">
            <a:spAutoFit/>
          </a:bodyPr>
          <a:lstStyle/>
          <a:p>
            <a:pPr algn="l">
              <a:lnSpc>
                <a:spcPts val="4605"/>
              </a:lnSpc>
            </a:pPr>
            <a:r>
              <a:rPr lang="en-US" sz="4400" b="1" spc="105" dirty="0">
                <a:solidFill>
                  <a:srgbClr val="1B1464"/>
                </a:solidFill>
                <a:latin typeface="Helvetica Bold"/>
                <a:ea typeface="Helvetica Bold"/>
                <a:cs typeface="Helvetica Bold"/>
                <a:sym typeface="Helvetica Bold"/>
              </a:rPr>
              <a:t>2</a:t>
            </a:r>
          </a:p>
        </p:txBody>
      </p:sp>
      <p:grpSp>
        <p:nvGrpSpPr>
          <p:cNvPr id="21" name="Group 21"/>
          <p:cNvGrpSpPr/>
          <p:nvPr/>
        </p:nvGrpSpPr>
        <p:grpSpPr>
          <a:xfrm>
            <a:off x="3039797" y="3807196"/>
            <a:ext cx="499486" cy="499486"/>
            <a:chOff x="0" y="0"/>
            <a:chExt cx="665981" cy="665981"/>
          </a:xfrm>
        </p:grpSpPr>
        <p:sp>
          <p:nvSpPr>
            <p:cNvPr id="22" name="Freeform 22"/>
            <p:cNvSpPr/>
            <p:nvPr/>
          </p:nvSpPr>
          <p:spPr>
            <a:xfrm>
              <a:off x="0" y="0"/>
              <a:ext cx="665981" cy="665981"/>
            </a:xfrm>
            <a:custGeom>
              <a:avLst/>
              <a:gdLst/>
              <a:ahLst/>
              <a:cxnLst/>
              <a:rect l="l" t="t" r="r" b="b"/>
              <a:pathLst>
                <a:path w="665981" h="665981">
                  <a:moveTo>
                    <a:pt x="0" y="0"/>
                  </a:moveTo>
                  <a:lnTo>
                    <a:pt x="665981" y="0"/>
                  </a:lnTo>
                  <a:lnTo>
                    <a:pt x="665981" y="665981"/>
                  </a:lnTo>
                  <a:lnTo>
                    <a:pt x="0" y="66598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23" name="Freeform 23"/>
            <p:cNvSpPr/>
            <p:nvPr/>
          </p:nvSpPr>
          <p:spPr>
            <a:xfrm>
              <a:off x="86974" y="111268"/>
              <a:ext cx="492034" cy="443446"/>
            </a:xfrm>
            <a:custGeom>
              <a:avLst/>
              <a:gdLst/>
              <a:ahLst/>
              <a:cxnLst/>
              <a:rect l="l" t="t" r="r" b="b"/>
              <a:pathLst>
                <a:path w="492034" h="443446">
                  <a:moveTo>
                    <a:pt x="0" y="0"/>
                  </a:moveTo>
                  <a:lnTo>
                    <a:pt x="492034" y="0"/>
                  </a:lnTo>
                  <a:lnTo>
                    <a:pt x="492034" y="443446"/>
                  </a:lnTo>
                  <a:lnTo>
                    <a:pt x="0" y="443446"/>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grpSp>
      <p:grpSp>
        <p:nvGrpSpPr>
          <p:cNvPr id="24" name="Group 24"/>
          <p:cNvGrpSpPr/>
          <p:nvPr/>
        </p:nvGrpSpPr>
        <p:grpSpPr>
          <a:xfrm>
            <a:off x="2869486" y="6204035"/>
            <a:ext cx="499486" cy="499486"/>
            <a:chOff x="0" y="0"/>
            <a:chExt cx="665981" cy="665981"/>
          </a:xfrm>
        </p:grpSpPr>
        <p:sp>
          <p:nvSpPr>
            <p:cNvPr id="25" name="Freeform 25"/>
            <p:cNvSpPr/>
            <p:nvPr/>
          </p:nvSpPr>
          <p:spPr>
            <a:xfrm>
              <a:off x="0" y="0"/>
              <a:ext cx="665981" cy="665981"/>
            </a:xfrm>
            <a:custGeom>
              <a:avLst/>
              <a:gdLst/>
              <a:ahLst/>
              <a:cxnLst/>
              <a:rect l="l" t="t" r="r" b="b"/>
              <a:pathLst>
                <a:path w="665981" h="665981">
                  <a:moveTo>
                    <a:pt x="0" y="0"/>
                  </a:moveTo>
                  <a:lnTo>
                    <a:pt x="665981" y="0"/>
                  </a:lnTo>
                  <a:lnTo>
                    <a:pt x="665981" y="665981"/>
                  </a:lnTo>
                  <a:lnTo>
                    <a:pt x="0" y="66598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26" name="Freeform 26"/>
            <p:cNvSpPr/>
            <p:nvPr/>
          </p:nvSpPr>
          <p:spPr>
            <a:xfrm>
              <a:off x="86974" y="111268"/>
              <a:ext cx="492034" cy="443446"/>
            </a:xfrm>
            <a:custGeom>
              <a:avLst/>
              <a:gdLst/>
              <a:ahLst/>
              <a:cxnLst/>
              <a:rect l="l" t="t" r="r" b="b"/>
              <a:pathLst>
                <a:path w="492034" h="443446">
                  <a:moveTo>
                    <a:pt x="0" y="0"/>
                  </a:moveTo>
                  <a:lnTo>
                    <a:pt x="492034" y="0"/>
                  </a:lnTo>
                  <a:lnTo>
                    <a:pt x="492034" y="443446"/>
                  </a:lnTo>
                  <a:lnTo>
                    <a:pt x="0" y="443446"/>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304800" y="342900"/>
            <a:ext cx="1022764" cy="1544576"/>
            <a:chOff x="0" y="0"/>
            <a:chExt cx="1363685" cy="2059434"/>
          </a:xfrm>
        </p:grpSpPr>
        <p:sp>
          <p:nvSpPr>
            <p:cNvPr id="3" name="Freeform 3"/>
            <p:cNvSpPr/>
            <p:nvPr/>
          </p:nvSpPr>
          <p:spPr>
            <a:xfrm>
              <a:off x="46734" y="0"/>
              <a:ext cx="1270216" cy="1534421"/>
            </a:xfrm>
            <a:custGeom>
              <a:avLst/>
              <a:gdLst/>
              <a:ahLst/>
              <a:cxnLst/>
              <a:rect l="l" t="t" r="r" b="b"/>
              <a:pathLst>
                <a:path w="1270216" h="1534421">
                  <a:moveTo>
                    <a:pt x="0" y="0"/>
                  </a:moveTo>
                  <a:lnTo>
                    <a:pt x="1270217" y="0"/>
                  </a:lnTo>
                  <a:lnTo>
                    <a:pt x="1270217" y="1534421"/>
                  </a:lnTo>
                  <a:lnTo>
                    <a:pt x="0" y="1534421"/>
                  </a:lnTo>
                  <a:lnTo>
                    <a:pt x="0" y="0"/>
                  </a:lnTo>
                  <a:close/>
                </a:path>
              </a:pathLst>
            </a:custGeom>
            <a:blipFill>
              <a:blip r:embed="rId3">
                <a:extLst>
                  <a:ext uri="{96DAC541-7B7A-43D3-8B79-37D633B846F1}">
                    <asvg:svgBlip xmlns:asvg="http://schemas.microsoft.com/office/drawing/2016/SVG/main" r:embed="rId4"/>
                  </a:ext>
                </a:extLst>
              </a:blip>
              <a:stretch>
                <a:fillRect/>
              </a:stretch>
            </a:blipFill>
            <a:ln cap="sq">
              <a:noFill/>
              <a:prstDash val="solid"/>
              <a:miter/>
            </a:ln>
          </p:spPr>
          <p:txBody>
            <a:bodyPr/>
            <a:lstStyle/>
            <a:p>
              <a:endParaRPr lang="en-US"/>
            </a:p>
          </p:txBody>
        </p:sp>
        <p:grpSp>
          <p:nvGrpSpPr>
            <p:cNvPr id="4" name="Group 4"/>
            <p:cNvGrpSpPr/>
            <p:nvPr/>
          </p:nvGrpSpPr>
          <p:grpSpPr>
            <a:xfrm>
              <a:off x="485806" y="1698794"/>
              <a:ext cx="360640" cy="360640"/>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66675" cap="sq">
                <a:solidFill>
                  <a:srgbClr val="02BBED"/>
                </a:solidFill>
                <a:prstDash val="solid"/>
                <a:miter/>
              </a:ln>
            </p:spPr>
            <p:txBody>
              <a:bodyPr/>
              <a:lstStyle/>
              <a:p>
                <a:endParaRPr lang="en-US"/>
              </a:p>
            </p:txBody>
          </p:sp>
          <p:sp>
            <p:nvSpPr>
              <p:cNvPr id="6" name="TextBox 6"/>
              <p:cNvSpPr txBox="1"/>
              <p:nvPr/>
            </p:nvSpPr>
            <p:spPr>
              <a:xfrm>
                <a:off x="76200" y="38100"/>
                <a:ext cx="660400" cy="698500"/>
              </a:xfrm>
              <a:prstGeom prst="rect">
                <a:avLst/>
              </a:prstGeom>
            </p:spPr>
            <p:txBody>
              <a:bodyPr lIns="50800" tIns="50800" rIns="50800" bIns="50800" rtlCol="0" anchor="ctr"/>
              <a:lstStyle/>
              <a:p>
                <a:pPr marL="0" lvl="0" indent="0" algn="ctr">
                  <a:lnSpc>
                    <a:spcPts val="2756"/>
                  </a:lnSpc>
                  <a:spcBef>
                    <a:spcPct val="0"/>
                  </a:spcBef>
                </a:pPr>
                <a:endParaRPr/>
              </a:p>
            </p:txBody>
          </p:sp>
        </p:grpSp>
        <p:sp>
          <p:nvSpPr>
            <p:cNvPr id="7" name="TextBox 7"/>
            <p:cNvSpPr txBox="1"/>
            <p:nvPr/>
          </p:nvSpPr>
          <p:spPr>
            <a:xfrm>
              <a:off x="0" y="527940"/>
              <a:ext cx="1363685" cy="400622"/>
            </a:xfrm>
            <a:prstGeom prst="rect">
              <a:avLst/>
            </a:prstGeom>
          </p:spPr>
          <p:txBody>
            <a:bodyPr lIns="0" tIns="0" rIns="0" bIns="0" rtlCol="0" anchor="t">
              <a:spAutoFit/>
            </a:bodyPr>
            <a:lstStyle/>
            <a:p>
              <a:pPr marL="0" lvl="0" indent="0" algn="ctr">
                <a:lnSpc>
                  <a:spcPts val="2359"/>
                </a:lnSpc>
                <a:spcBef>
                  <a:spcPct val="0"/>
                </a:spcBef>
              </a:pPr>
              <a:r>
                <a:rPr lang="en-US" sz="1843" b="1">
                  <a:solidFill>
                    <a:srgbClr val="1B1564"/>
                  </a:solidFill>
                  <a:latin typeface="Helvetica Bold"/>
                  <a:ea typeface="Helvetica Bold"/>
                  <a:cs typeface="Helvetica Bold"/>
                  <a:sym typeface="Helvetica Bold"/>
                </a:rPr>
                <a:t>WP3</a:t>
              </a:r>
            </a:p>
          </p:txBody>
        </p:sp>
      </p:grpSp>
      <p:grpSp>
        <p:nvGrpSpPr>
          <p:cNvPr id="8" name="Group 8"/>
          <p:cNvGrpSpPr/>
          <p:nvPr/>
        </p:nvGrpSpPr>
        <p:grpSpPr>
          <a:xfrm>
            <a:off x="16206160" y="9465179"/>
            <a:ext cx="2183518" cy="974221"/>
            <a:chOff x="0" y="0"/>
            <a:chExt cx="4426223" cy="1974850"/>
          </a:xfrm>
        </p:grpSpPr>
        <p:sp>
          <p:nvSpPr>
            <p:cNvPr id="9" name="Freeform 9"/>
            <p:cNvSpPr/>
            <p:nvPr/>
          </p:nvSpPr>
          <p:spPr>
            <a:xfrm>
              <a:off x="0" y="0"/>
              <a:ext cx="4426230" cy="1974844"/>
            </a:xfrm>
            <a:custGeom>
              <a:avLst/>
              <a:gdLst/>
              <a:ahLst/>
              <a:cxnLst/>
              <a:rect l="l" t="t" r="r" b="b"/>
              <a:pathLst>
                <a:path w="4426230" h="1974844">
                  <a:moveTo>
                    <a:pt x="0" y="0"/>
                  </a:moveTo>
                  <a:lnTo>
                    <a:pt x="4426230" y="0"/>
                  </a:lnTo>
                  <a:lnTo>
                    <a:pt x="4426230" y="1974844"/>
                  </a:lnTo>
                  <a:lnTo>
                    <a:pt x="0" y="1974844"/>
                  </a:lnTo>
                  <a:close/>
                </a:path>
              </a:pathLst>
            </a:custGeom>
            <a:solidFill>
              <a:srgbClr val="03A8E8"/>
            </a:solidFill>
          </p:spPr>
          <p:txBody>
            <a:bodyPr/>
            <a:lstStyle/>
            <a:p>
              <a:endParaRPr lang="en-US"/>
            </a:p>
          </p:txBody>
        </p:sp>
      </p:grpSp>
      <p:sp>
        <p:nvSpPr>
          <p:cNvPr id="10" name="Freeform 10" descr="Image"/>
          <p:cNvSpPr/>
          <p:nvPr/>
        </p:nvSpPr>
        <p:spPr>
          <a:xfrm>
            <a:off x="16501398" y="9698831"/>
            <a:ext cx="1515804" cy="523962"/>
          </a:xfrm>
          <a:custGeom>
            <a:avLst/>
            <a:gdLst/>
            <a:ahLst/>
            <a:cxnLst/>
            <a:rect l="l" t="t" r="r" b="b"/>
            <a:pathLst>
              <a:path w="1515804" h="523962">
                <a:moveTo>
                  <a:pt x="0" y="0"/>
                </a:moveTo>
                <a:lnTo>
                  <a:pt x="1515804" y="0"/>
                </a:lnTo>
                <a:lnTo>
                  <a:pt x="1515804" y="523962"/>
                </a:lnTo>
                <a:lnTo>
                  <a:pt x="0" y="523962"/>
                </a:lnTo>
                <a:lnTo>
                  <a:pt x="0" y="0"/>
                </a:lnTo>
                <a:close/>
              </a:path>
            </a:pathLst>
          </a:custGeom>
          <a:blipFill>
            <a:blip r:embed="rId5"/>
            <a:stretch>
              <a:fillRect b="-156"/>
            </a:stretch>
          </a:blipFill>
        </p:spPr>
        <p:txBody>
          <a:bodyPr/>
          <a:lstStyle/>
          <a:p>
            <a:endParaRPr lang="en-US"/>
          </a:p>
        </p:txBody>
      </p:sp>
      <p:sp>
        <p:nvSpPr>
          <p:cNvPr id="11" name="TextBox 11"/>
          <p:cNvSpPr txBox="1"/>
          <p:nvPr/>
        </p:nvSpPr>
        <p:spPr>
          <a:xfrm>
            <a:off x="1587379" y="622300"/>
            <a:ext cx="14618781" cy="577017"/>
          </a:xfrm>
          <a:prstGeom prst="rect">
            <a:avLst/>
          </a:prstGeom>
        </p:spPr>
        <p:txBody>
          <a:bodyPr lIns="0" tIns="0" rIns="0" bIns="0" rtlCol="0" anchor="t">
            <a:spAutoFit/>
          </a:bodyPr>
          <a:lstStyle/>
          <a:p>
            <a:pPr algn="l">
              <a:lnSpc>
                <a:spcPts val="5599"/>
              </a:lnSpc>
            </a:pPr>
            <a:r>
              <a:rPr lang="en-US" sz="3999" b="1" spc="127" dirty="0">
                <a:solidFill>
                  <a:srgbClr val="1B1464"/>
                </a:solidFill>
                <a:latin typeface="+mj-lt"/>
                <a:ea typeface="Helvetica Bold"/>
                <a:cs typeface="Helvetica Bold"/>
                <a:sym typeface="Helvetica Bold"/>
              </a:rPr>
              <a:t>Results whole meal - energy</a:t>
            </a:r>
          </a:p>
        </p:txBody>
      </p:sp>
      <p:grpSp>
        <p:nvGrpSpPr>
          <p:cNvPr id="12" name="Group 12"/>
          <p:cNvGrpSpPr/>
          <p:nvPr/>
        </p:nvGrpSpPr>
        <p:grpSpPr>
          <a:xfrm>
            <a:off x="12979219" y="342901"/>
            <a:ext cx="5088963" cy="807135"/>
            <a:chOff x="0" y="-40475"/>
            <a:chExt cx="1459720" cy="231519"/>
          </a:xfrm>
        </p:grpSpPr>
        <p:sp>
          <p:nvSpPr>
            <p:cNvPr id="13" name="Freeform 13"/>
            <p:cNvSpPr/>
            <p:nvPr/>
          </p:nvSpPr>
          <p:spPr>
            <a:xfrm>
              <a:off x="0" y="0"/>
              <a:ext cx="1445097" cy="174369"/>
            </a:xfrm>
            <a:custGeom>
              <a:avLst/>
              <a:gdLst/>
              <a:ahLst/>
              <a:cxnLst/>
              <a:rect l="l" t="t" r="r" b="b"/>
              <a:pathLst>
                <a:path w="1445097" h="174369">
                  <a:moveTo>
                    <a:pt x="35344" y="0"/>
                  </a:moveTo>
                  <a:lnTo>
                    <a:pt x="1409753" y="0"/>
                  </a:lnTo>
                  <a:cubicBezTo>
                    <a:pt x="1419127" y="0"/>
                    <a:pt x="1428117" y="3724"/>
                    <a:pt x="1434745" y="10352"/>
                  </a:cubicBezTo>
                  <a:cubicBezTo>
                    <a:pt x="1441374" y="16980"/>
                    <a:pt x="1445097" y="25970"/>
                    <a:pt x="1445097" y="35344"/>
                  </a:cubicBezTo>
                  <a:lnTo>
                    <a:pt x="1445097" y="139025"/>
                  </a:lnTo>
                  <a:cubicBezTo>
                    <a:pt x="1445097" y="158545"/>
                    <a:pt x="1429273" y="174369"/>
                    <a:pt x="1409753" y="174369"/>
                  </a:cubicBezTo>
                  <a:lnTo>
                    <a:pt x="35344" y="174369"/>
                  </a:lnTo>
                  <a:cubicBezTo>
                    <a:pt x="15824" y="174369"/>
                    <a:pt x="0" y="158545"/>
                    <a:pt x="0" y="139025"/>
                  </a:cubicBezTo>
                  <a:lnTo>
                    <a:pt x="0" y="35344"/>
                  </a:lnTo>
                  <a:cubicBezTo>
                    <a:pt x="0" y="15824"/>
                    <a:pt x="15824" y="0"/>
                    <a:pt x="35344" y="0"/>
                  </a:cubicBezTo>
                  <a:close/>
                </a:path>
              </a:pathLst>
            </a:custGeom>
            <a:solidFill>
              <a:srgbClr val="EEC591"/>
            </a:solidFill>
          </p:spPr>
          <p:txBody>
            <a:bodyPr/>
            <a:lstStyle/>
            <a:p>
              <a:endParaRPr lang="en-US"/>
            </a:p>
          </p:txBody>
        </p:sp>
        <p:sp>
          <p:nvSpPr>
            <p:cNvPr id="14" name="TextBox 14"/>
            <p:cNvSpPr txBox="1"/>
            <p:nvPr/>
          </p:nvSpPr>
          <p:spPr>
            <a:xfrm>
              <a:off x="14623" y="-40475"/>
              <a:ext cx="1445097" cy="231519"/>
            </a:xfrm>
            <a:prstGeom prst="rect">
              <a:avLst/>
            </a:prstGeom>
          </p:spPr>
          <p:txBody>
            <a:bodyPr lIns="50800" tIns="50800" rIns="50800" bIns="50800" rtlCol="0" anchor="ctr"/>
            <a:lstStyle/>
            <a:p>
              <a:pPr algn="ctr">
                <a:lnSpc>
                  <a:spcPts val="3779"/>
                </a:lnSpc>
              </a:pPr>
              <a:r>
                <a:rPr lang="en-US" sz="2800" b="1" dirty="0">
                  <a:solidFill>
                    <a:srgbClr val="1B1564"/>
                  </a:solidFill>
                  <a:ea typeface="Canva Sans Bold"/>
                  <a:cs typeface="Canva Sans Bold"/>
                  <a:sym typeface="Canva Sans Bold"/>
                </a:rPr>
                <a:t>677 - 789 calories</a:t>
              </a:r>
            </a:p>
          </p:txBody>
        </p:sp>
      </p:grpSp>
      <p:sp>
        <p:nvSpPr>
          <p:cNvPr id="15" name="Freeform 15"/>
          <p:cNvSpPr/>
          <p:nvPr/>
        </p:nvSpPr>
        <p:spPr>
          <a:xfrm>
            <a:off x="2309751" y="2663000"/>
            <a:ext cx="13896409" cy="6982946"/>
          </a:xfrm>
          <a:custGeom>
            <a:avLst/>
            <a:gdLst/>
            <a:ahLst/>
            <a:cxnLst/>
            <a:rect l="l" t="t" r="r" b="b"/>
            <a:pathLst>
              <a:path w="13896409" h="6982946">
                <a:moveTo>
                  <a:pt x="0" y="0"/>
                </a:moveTo>
                <a:lnTo>
                  <a:pt x="13896409" y="0"/>
                </a:lnTo>
                <a:lnTo>
                  <a:pt x="13896409" y="6982946"/>
                </a:lnTo>
                <a:lnTo>
                  <a:pt x="0" y="6982946"/>
                </a:lnTo>
                <a:lnTo>
                  <a:pt x="0" y="0"/>
                </a:lnTo>
                <a:close/>
              </a:path>
            </a:pathLst>
          </a:custGeom>
          <a:blipFill>
            <a:blip r:embed="rId6"/>
            <a:stretch>
              <a:fillRect/>
            </a:stretch>
          </a:blipFill>
        </p:spPr>
        <p:txBody>
          <a:bodyPr/>
          <a:lstStyle/>
          <a:p>
            <a:endParaRPr lang="en-US"/>
          </a:p>
        </p:txBody>
      </p:sp>
      <p:sp>
        <p:nvSpPr>
          <p:cNvPr id="16" name="TextBox 16"/>
          <p:cNvSpPr txBox="1"/>
          <p:nvPr/>
        </p:nvSpPr>
        <p:spPr>
          <a:xfrm>
            <a:off x="725640" y="1767650"/>
            <a:ext cx="16068962" cy="410369"/>
          </a:xfrm>
          <a:prstGeom prst="rect">
            <a:avLst/>
          </a:prstGeom>
        </p:spPr>
        <p:txBody>
          <a:bodyPr lIns="0" tIns="0" rIns="0" bIns="0" rtlCol="0" anchor="t">
            <a:spAutoFit/>
          </a:bodyPr>
          <a:lstStyle/>
          <a:p>
            <a:pPr algn="ctr">
              <a:lnSpc>
                <a:spcPts val="3160"/>
              </a:lnSpc>
              <a:spcBef>
                <a:spcPct val="0"/>
              </a:spcBef>
            </a:pPr>
            <a:r>
              <a:rPr lang="en-US" sz="2800" dirty="0">
                <a:solidFill>
                  <a:srgbClr val="000000"/>
                </a:solidFill>
                <a:ea typeface="Helvetica"/>
                <a:cs typeface="Helvetica"/>
                <a:sym typeface="Helvetica"/>
              </a:rPr>
              <a:t>Whole meal: </a:t>
            </a:r>
            <a:r>
              <a:rPr lang="en-US" sz="2800" b="1" dirty="0">
                <a:solidFill>
                  <a:srgbClr val="000000"/>
                </a:solidFill>
                <a:ea typeface="Helvetica Bold"/>
                <a:cs typeface="Helvetica Bold"/>
                <a:sym typeface="Helvetica Bold"/>
              </a:rPr>
              <a:t>Starter</a:t>
            </a:r>
            <a:r>
              <a:rPr lang="en-US" sz="2800" dirty="0">
                <a:solidFill>
                  <a:srgbClr val="000000"/>
                </a:solidFill>
                <a:ea typeface="Helvetica"/>
                <a:cs typeface="Helvetica"/>
                <a:sym typeface="Helvetica"/>
              </a:rPr>
              <a:t>, </a:t>
            </a:r>
            <a:r>
              <a:rPr lang="en-US" sz="2800" b="1" dirty="0">
                <a:solidFill>
                  <a:srgbClr val="000000"/>
                </a:solidFill>
                <a:ea typeface="Helvetica Bold"/>
                <a:cs typeface="Helvetica Bold"/>
                <a:sym typeface="Helvetica Bold"/>
              </a:rPr>
              <a:t>main dish (Fish, Meat or Veg) and</a:t>
            </a:r>
            <a:r>
              <a:rPr lang="en-US" sz="2800" dirty="0">
                <a:solidFill>
                  <a:srgbClr val="000000"/>
                </a:solidFill>
                <a:ea typeface="Helvetica"/>
                <a:cs typeface="Helvetica"/>
                <a:sym typeface="Helvetica"/>
              </a:rPr>
              <a:t> </a:t>
            </a:r>
            <a:r>
              <a:rPr lang="en-US" sz="2800" b="1" dirty="0">
                <a:solidFill>
                  <a:srgbClr val="000000"/>
                </a:solidFill>
                <a:ea typeface="Helvetica Bold"/>
                <a:cs typeface="Helvetica Bold"/>
                <a:sym typeface="Helvetica Bold"/>
              </a:rPr>
              <a:t>fruit (apple)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381000" y="266700"/>
            <a:ext cx="1022764" cy="1544576"/>
            <a:chOff x="0" y="0"/>
            <a:chExt cx="1363685" cy="2059434"/>
          </a:xfrm>
        </p:grpSpPr>
        <p:sp>
          <p:nvSpPr>
            <p:cNvPr id="3" name="Freeform 3"/>
            <p:cNvSpPr/>
            <p:nvPr/>
          </p:nvSpPr>
          <p:spPr>
            <a:xfrm>
              <a:off x="46734" y="0"/>
              <a:ext cx="1270216" cy="1534421"/>
            </a:xfrm>
            <a:custGeom>
              <a:avLst/>
              <a:gdLst/>
              <a:ahLst/>
              <a:cxnLst/>
              <a:rect l="l" t="t" r="r" b="b"/>
              <a:pathLst>
                <a:path w="1270216" h="1534421">
                  <a:moveTo>
                    <a:pt x="0" y="0"/>
                  </a:moveTo>
                  <a:lnTo>
                    <a:pt x="1270217" y="0"/>
                  </a:lnTo>
                  <a:lnTo>
                    <a:pt x="1270217" y="1534421"/>
                  </a:lnTo>
                  <a:lnTo>
                    <a:pt x="0" y="1534421"/>
                  </a:lnTo>
                  <a:lnTo>
                    <a:pt x="0" y="0"/>
                  </a:lnTo>
                  <a:close/>
                </a:path>
              </a:pathLst>
            </a:custGeom>
            <a:blipFill>
              <a:blip r:embed="rId3">
                <a:extLst>
                  <a:ext uri="{96DAC541-7B7A-43D3-8B79-37D633B846F1}">
                    <asvg:svgBlip xmlns:asvg="http://schemas.microsoft.com/office/drawing/2016/SVG/main" r:embed="rId4"/>
                  </a:ext>
                </a:extLst>
              </a:blip>
              <a:stretch>
                <a:fillRect/>
              </a:stretch>
            </a:blipFill>
            <a:ln cap="sq">
              <a:noFill/>
              <a:prstDash val="solid"/>
              <a:miter/>
            </a:ln>
          </p:spPr>
          <p:txBody>
            <a:bodyPr/>
            <a:lstStyle/>
            <a:p>
              <a:endParaRPr lang="en-US"/>
            </a:p>
          </p:txBody>
        </p:sp>
        <p:grpSp>
          <p:nvGrpSpPr>
            <p:cNvPr id="4" name="Group 4"/>
            <p:cNvGrpSpPr/>
            <p:nvPr/>
          </p:nvGrpSpPr>
          <p:grpSpPr>
            <a:xfrm>
              <a:off x="485806" y="1698794"/>
              <a:ext cx="360640" cy="360640"/>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66675" cap="sq">
                <a:solidFill>
                  <a:srgbClr val="02BBED"/>
                </a:solidFill>
                <a:prstDash val="solid"/>
                <a:miter/>
              </a:ln>
            </p:spPr>
            <p:txBody>
              <a:bodyPr/>
              <a:lstStyle/>
              <a:p>
                <a:endParaRPr lang="en-US"/>
              </a:p>
            </p:txBody>
          </p:sp>
          <p:sp>
            <p:nvSpPr>
              <p:cNvPr id="6" name="TextBox 6"/>
              <p:cNvSpPr txBox="1"/>
              <p:nvPr/>
            </p:nvSpPr>
            <p:spPr>
              <a:xfrm>
                <a:off x="76200" y="38100"/>
                <a:ext cx="660400" cy="698500"/>
              </a:xfrm>
              <a:prstGeom prst="rect">
                <a:avLst/>
              </a:prstGeom>
            </p:spPr>
            <p:txBody>
              <a:bodyPr lIns="50800" tIns="50800" rIns="50800" bIns="50800" rtlCol="0" anchor="ctr"/>
              <a:lstStyle/>
              <a:p>
                <a:pPr marL="0" lvl="0" indent="0" algn="ctr">
                  <a:lnSpc>
                    <a:spcPts val="2756"/>
                  </a:lnSpc>
                  <a:spcBef>
                    <a:spcPct val="0"/>
                  </a:spcBef>
                </a:pPr>
                <a:endParaRPr/>
              </a:p>
            </p:txBody>
          </p:sp>
        </p:grpSp>
        <p:sp>
          <p:nvSpPr>
            <p:cNvPr id="7" name="TextBox 7"/>
            <p:cNvSpPr txBox="1"/>
            <p:nvPr/>
          </p:nvSpPr>
          <p:spPr>
            <a:xfrm>
              <a:off x="0" y="527940"/>
              <a:ext cx="1363685" cy="400622"/>
            </a:xfrm>
            <a:prstGeom prst="rect">
              <a:avLst/>
            </a:prstGeom>
          </p:spPr>
          <p:txBody>
            <a:bodyPr lIns="0" tIns="0" rIns="0" bIns="0" rtlCol="0" anchor="t">
              <a:spAutoFit/>
            </a:bodyPr>
            <a:lstStyle/>
            <a:p>
              <a:pPr marL="0" lvl="0" indent="0" algn="ctr">
                <a:lnSpc>
                  <a:spcPts val="2359"/>
                </a:lnSpc>
                <a:spcBef>
                  <a:spcPct val="0"/>
                </a:spcBef>
              </a:pPr>
              <a:r>
                <a:rPr lang="en-US" sz="1843" b="1" dirty="0">
                  <a:solidFill>
                    <a:srgbClr val="1B1564"/>
                  </a:solidFill>
                  <a:latin typeface="Helvetica Bold"/>
                  <a:ea typeface="Helvetica Bold"/>
                  <a:cs typeface="Helvetica Bold"/>
                  <a:sym typeface="Helvetica Bold"/>
                </a:rPr>
                <a:t>WP3</a:t>
              </a:r>
            </a:p>
          </p:txBody>
        </p:sp>
      </p:grpSp>
      <p:grpSp>
        <p:nvGrpSpPr>
          <p:cNvPr id="8" name="Group 8"/>
          <p:cNvGrpSpPr/>
          <p:nvPr/>
        </p:nvGrpSpPr>
        <p:grpSpPr>
          <a:xfrm>
            <a:off x="16206160" y="9465179"/>
            <a:ext cx="2183518" cy="974221"/>
            <a:chOff x="0" y="0"/>
            <a:chExt cx="4426223" cy="1974850"/>
          </a:xfrm>
        </p:grpSpPr>
        <p:sp>
          <p:nvSpPr>
            <p:cNvPr id="9" name="Freeform 9"/>
            <p:cNvSpPr/>
            <p:nvPr/>
          </p:nvSpPr>
          <p:spPr>
            <a:xfrm>
              <a:off x="0" y="0"/>
              <a:ext cx="4426230" cy="1974844"/>
            </a:xfrm>
            <a:custGeom>
              <a:avLst/>
              <a:gdLst/>
              <a:ahLst/>
              <a:cxnLst/>
              <a:rect l="l" t="t" r="r" b="b"/>
              <a:pathLst>
                <a:path w="4426230" h="1974844">
                  <a:moveTo>
                    <a:pt x="0" y="0"/>
                  </a:moveTo>
                  <a:lnTo>
                    <a:pt x="4426230" y="0"/>
                  </a:lnTo>
                  <a:lnTo>
                    <a:pt x="4426230" y="1974844"/>
                  </a:lnTo>
                  <a:lnTo>
                    <a:pt x="0" y="1974844"/>
                  </a:lnTo>
                  <a:close/>
                </a:path>
              </a:pathLst>
            </a:custGeom>
            <a:solidFill>
              <a:srgbClr val="03A8E8"/>
            </a:solidFill>
          </p:spPr>
          <p:txBody>
            <a:bodyPr/>
            <a:lstStyle/>
            <a:p>
              <a:endParaRPr lang="en-US"/>
            </a:p>
          </p:txBody>
        </p:sp>
      </p:grpSp>
      <p:sp>
        <p:nvSpPr>
          <p:cNvPr id="10" name="Freeform 10" descr="Image"/>
          <p:cNvSpPr/>
          <p:nvPr/>
        </p:nvSpPr>
        <p:spPr>
          <a:xfrm>
            <a:off x="16501398" y="9698831"/>
            <a:ext cx="1515804" cy="523962"/>
          </a:xfrm>
          <a:custGeom>
            <a:avLst/>
            <a:gdLst/>
            <a:ahLst/>
            <a:cxnLst/>
            <a:rect l="l" t="t" r="r" b="b"/>
            <a:pathLst>
              <a:path w="1515804" h="523962">
                <a:moveTo>
                  <a:pt x="0" y="0"/>
                </a:moveTo>
                <a:lnTo>
                  <a:pt x="1515804" y="0"/>
                </a:lnTo>
                <a:lnTo>
                  <a:pt x="1515804" y="523962"/>
                </a:lnTo>
                <a:lnTo>
                  <a:pt x="0" y="523962"/>
                </a:lnTo>
                <a:lnTo>
                  <a:pt x="0" y="0"/>
                </a:lnTo>
                <a:close/>
              </a:path>
            </a:pathLst>
          </a:custGeom>
          <a:blipFill>
            <a:blip r:embed="rId5"/>
            <a:stretch>
              <a:fillRect b="-156"/>
            </a:stretch>
          </a:blipFill>
        </p:spPr>
        <p:txBody>
          <a:bodyPr/>
          <a:lstStyle/>
          <a:p>
            <a:endParaRPr lang="en-US"/>
          </a:p>
        </p:txBody>
      </p:sp>
      <p:sp>
        <p:nvSpPr>
          <p:cNvPr id="11" name="TextBox 11"/>
          <p:cNvSpPr txBox="1"/>
          <p:nvPr/>
        </p:nvSpPr>
        <p:spPr>
          <a:xfrm>
            <a:off x="1587379" y="622300"/>
            <a:ext cx="14618781" cy="577017"/>
          </a:xfrm>
          <a:prstGeom prst="rect">
            <a:avLst/>
          </a:prstGeom>
        </p:spPr>
        <p:txBody>
          <a:bodyPr lIns="0" tIns="0" rIns="0" bIns="0" rtlCol="0" anchor="t">
            <a:spAutoFit/>
          </a:bodyPr>
          <a:lstStyle/>
          <a:p>
            <a:pPr algn="l">
              <a:lnSpc>
                <a:spcPts val="5599"/>
              </a:lnSpc>
            </a:pPr>
            <a:r>
              <a:rPr lang="en-US" sz="3999" b="1" spc="127" dirty="0">
                <a:solidFill>
                  <a:srgbClr val="1B1464"/>
                </a:solidFill>
                <a:latin typeface="+mj-lt"/>
                <a:ea typeface="Helvetica Bold"/>
                <a:cs typeface="Helvetica Bold"/>
                <a:sym typeface="Helvetica Bold"/>
              </a:rPr>
              <a:t>Results whole meal - Lipids</a:t>
            </a:r>
          </a:p>
        </p:txBody>
      </p:sp>
      <p:grpSp>
        <p:nvGrpSpPr>
          <p:cNvPr id="12" name="Group 12"/>
          <p:cNvGrpSpPr/>
          <p:nvPr/>
        </p:nvGrpSpPr>
        <p:grpSpPr>
          <a:xfrm>
            <a:off x="12979219" y="373964"/>
            <a:ext cx="5037983" cy="807135"/>
            <a:chOff x="0" y="-31565"/>
            <a:chExt cx="1445097" cy="231519"/>
          </a:xfrm>
        </p:grpSpPr>
        <p:sp>
          <p:nvSpPr>
            <p:cNvPr id="13" name="Freeform 13"/>
            <p:cNvSpPr/>
            <p:nvPr/>
          </p:nvSpPr>
          <p:spPr>
            <a:xfrm>
              <a:off x="0" y="0"/>
              <a:ext cx="1445097" cy="174369"/>
            </a:xfrm>
            <a:custGeom>
              <a:avLst/>
              <a:gdLst/>
              <a:ahLst/>
              <a:cxnLst/>
              <a:rect l="l" t="t" r="r" b="b"/>
              <a:pathLst>
                <a:path w="1445097" h="174369">
                  <a:moveTo>
                    <a:pt x="35344" y="0"/>
                  </a:moveTo>
                  <a:lnTo>
                    <a:pt x="1409753" y="0"/>
                  </a:lnTo>
                  <a:cubicBezTo>
                    <a:pt x="1419127" y="0"/>
                    <a:pt x="1428117" y="3724"/>
                    <a:pt x="1434745" y="10352"/>
                  </a:cubicBezTo>
                  <a:cubicBezTo>
                    <a:pt x="1441374" y="16980"/>
                    <a:pt x="1445097" y="25970"/>
                    <a:pt x="1445097" y="35344"/>
                  </a:cubicBezTo>
                  <a:lnTo>
                    <a:pt x="1445097" y="139025"/>
                  </a:lnTo>
                  <a:cubicBezTo>
                    <a:pt x="1445097" y="158545"/>
                    <a:pt x="1429273" y="174369"/>
                    <a:pt x="1409753" y="174369"/>
                  </a:cubicBezTo>
                  <a:lnTo>
                    <a:pt x="35344" y="174369"/>
                  </a:lnTo>
                  <a:cubicBezTo>
                    <a:pt x="15824" y="174369"/>
                    <a:pt x="0" y="158545"/>
                    <a:pt x="0" y="139025"/>
                  </a:cubicBezTo>
                  <a:lnTo>
                    <a:pt x="0" y="35344"/>
                  </a:lnTo>
                  <a:cubicBezTo>
                    <a:pt x="0" y="15824"/>
                    <a:pt x="15824" y="0"/>
                    <a:pt x="35344" y="0"/>
                  </a:cubicBezTo>
                  <a:close/>
                </a:path>
              </a:pathLst>
            </a:custGeom>
            <a:solidFill>
              <a:srgbClr val="FEF5CB"/>
            </a:solidFill>
          </p:spPr>
          <p:txBody>
            <a:bodyPr/>
            <a:lstStyle/>
            <a:p>
              <a:endParaRPr lang="en-US"/>
            </a:p>
          </p:txBody>
        </p:sp>
        <p:sp>
          <p:nvSpPr>
            <p:cNvPr id="14" name="TextBox 14"/>
            <p:cNvSpPr txBox="1"/>
            <p:nvPr/>
          </p:nvSpPr>
          <p:spPr>
            <a:xfrm>
              <a:off x="0" y="-31565"/>
              <a:ext cx="1445097" cy="231519"/>
            </a:xfrm>
            <a:prstGeom prst="rect">
              <a:avLst/>
            </a:prstGeom>
          </p:spPr>
          <p:txBody>
            <a:bodyPr lIns="50800" tIns="50800" rIns="50800" bIns="50800" rtlCol="0" anchor="ctr"/>
            <a:lstStyle/>
            <a:p>
              <a:pPr algn="ctr">
                <a:lnSpc>
                  <a:spcPts val="3779"/>
                </a:lnSpc>
              </a:pPr>
              <a:r>
                <a:rPr lang="en-US" sz="2800" b="1" dirty="0">
                  <a:solidFill>
                    <a:srgbClr val="1B1564"/>
                  </a:solidFill>
                  <a:ea typeface="Canva Sans Bold"/>
                  <a:cs typeface="Canva Sans Bold"/>
                  <a:sym typeface="Canva Sans Bold"/>
                </a:rPr>
                <a:t>15 - 26.3 grams</a:t>
              </a:r>
            </a:p>
          </p:txBody>
        </p:sp>
      </p:grpSp>
      <p:sp>
        <p:nvSpPr>
          <p:cNvPr id="15" name="Freeform 15"/>
          <p:cNvSpPr/>
          <p:nvPr/>
        </p:nvSpPr>
        <p:spPr>
          <a:xfrm>
            <a:off x="2574652" y="2862984"/>
            <a:ext cx="13631508" cy="6849833"/>
          </a:xfrm>
          <a:custGeom>
            <a:avLst/>
            <a:gdLst/>
            <a:ahLst/>
            <a:cxnLst/>
            <a:rect l="l" t="t" r="r" b="b"/>
            <a:pathLst>
              <a:path w="13631508" h="6849833">
                <a:moveTo>
                  <a:pt x="0" y="0"/>
                </a:moveTo>
                <a:lnTo>
                  <a:pt x="13631508" y="0"/>
                </a:lnTo>
                <a:lnTo>
                  <a:pt x="13631508" y="6849833"/>
                </a:lnTo>
                <a:lnTo>
                  <a:pt x="0" y="6849833"/>
                </a:lnTo>
                <a:lnTo>
                  <a:pt x="0" y="0"/>
                </a:lnTo>
                <a:close/>
              </a:path>
            </a:pathLst>
          </a:custGeom>
          <a:blipFill>
            <a:blip r:embed="rId6"/>
            <a:stretch>
              <a:fillRect/>
            </a:stretch>
          </a:blipFill>
        </p:spPr>
        <p:txBody>
          <a:bodyPr/>
          <a:lstStyle/>
          <a:p>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381000" y="266700"/>
            <a:ext cx="1022764" cy="1544576"/>
            <a:chOff x="0" y="0"/>
            <a:chExt cx="1363685" cy="2059434"/>
          </a:xfrm>
        </p:grpSpPr>
        <p:sp>
          <p:nvSpPr>
            <p:cNvPr id="3" name="Freeform 3"/>
            <p:cNvSpPr/>
            <p:nvPr/>
          </p:nvSpPr>
          <p:spPr>
            <a:xfrm>
              <a:off x="46734" y="0"/>
              <a:ext cx="1270216" cy="1534421"/>
            </a:xfrm>
            <a:custGeom>
              <a:avLst/>
              <a:gdLst/>
              <a:ahLst/>
              <a:cxnLst/>
              <a:rect l="l" t="t" r="r" b="b"/>
              <a:pathLst>
                <a:path w="1270216" h="1534421">
                  <a:moveTo>
                    <a:pt x="0" y="0"/>
                  </a:moveTo>
                  <a:lnTo>
                    <a:pt x="1270217" y="0"/>
                  </a:lnTo>
                  <a:lnTo>
                    <a:pt x="1270217" y="1534421"/>
                  </a:lnTo>
                  <a:lnTo>
                    <a:pt x="0" y="1534421"/>
                  </a:lnTo>
                  <a:lnTo>
                    <a:pt x="0" y="0"/>
                  </a:lnTo>
                  <a:close/>
                </a:path>
              </a:pathLst>
            </a:custGeom>
            <a:blipFill>
              <a:blip r:embed="rId3">
                <a:extLst>
                  <a:ext uri="{96DAC541-7B7A-43D3-8B79-37D633B846F1}">
                    <asvg:svgBlip xmlns:asvg="http://schemas.microsoft.com/office/drawing/2016/SVG/main" r:embed="rId4"/>
                  </a:ext>
                </a:extLst>
              </a:blip>
              <a:stretch>
                <a:fillRect/>
              </a:stretch>
            </a:blipFill>
            <a:ln cap="sq">
              <a:noFill/>
              <a:prstDash val="solid"/>
              <a:miter/>
            </a:ln>
          </p:spPr>
          <p:txBody>
            <a:bodyPr/>
            <a:lstStyle/>
            <a:p>
              <a:endParaRPr lang="en-US"/>
            </a:p>
          </p:txBody>
        </p:sp>
        <p:grpSp>
          <p:nvGrpSpPr>
            <p:cNvPr id="4" name="Group 4"/>
            <p:cNvGrpSpPr/>
            <p:nvPr/>
          </p:nvGrpSpPr>
          <p:grpSpPr>
            <a:xfrm>
              <a:off x="485806" y="1698794"/>
              <a:ext cx="360640" cy="360640"/>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66675" cap="sq">
                <a:solidFill>
                  <a:srgbClr val="02BBED"/>
                </a:solidFill>
                <a:prstDash val="solid"/>
                <a:miter/>
              </a:ln>
            </p:spPr>
            <p:txBody>
              <a:bodyPr/>
              <a:lstStyle/>
              <a:p>
                <a:endParaRPr lang="en-US"/>
              </a:p>
            </p:txBody>
          </p:sp>
          <p:sp>
            <p:nvSpPr>
              <p:cNvPr id="6" name="TextBox 6"/>
              <p:cNvSpPr txBox="1"/>
              <p:nvPr/>
            </p:nvSpPr>
            <p:spPr>
              <a:xfrm>
                <a:off x="76200" y="38100"/>
                <a:ext cx="660400" cy="698500"/>
              </a:xfrm>
              <a:prstGeom prst="rect">
                <a:avLst/>
              </a:prstGeom>
            </p:spPr>
            <p:txBody>
              <a:bodyPr lIns="50800" tIns="50800" rIns="50800" bIns="50800" rtlCol="0" anchor="ctr"/>
              <a:lstStyle/>
              <a:p>
                <a:pPr marL="0" lvl="0" indent="0" algn="ctr">
                  <a:lnSpc>
                    <a:spcPts val="2756"/>
                  </a:lnSpc>
                  <a:spcBef>
                    <a:spcPct val="0"/>
                  </a:spcBef>
                </a:pPr>
                <a:endParaRPr/>
              </a:p>
            </p:txBody>
          </p:sp>
        </p:grpSp>
        <p:sp>
          <p:nvSpPr>
            <p:cNvPr id="7" name="TextBox 7"/>
            <p:cNvSpPr txBox="1"/>
            <p:nvPr/>
          </p:nvSpPr>
          <p:spPr>
            <a:xfrm>
              <a:off x="0" y="527940"/>
              <a:ext cx="1363685" cy="400622"/>
            </a:xfrm>
            <a:prstGeom prst="rect">
              <a:avLst/>
            </a:prstGeom>
          </p:spPr>
          <p:txBody>
            <a:bodyPr lIns="0" tIns="0" rIns="0" bIns="0" rtlCol="0" anchor="t">
              <a:spAutoFit/>
            </a:bodyPr>
            <a:lstStyle/>
            <a:p>
              <a:pPr marL="0" lvl="0" indent="0" algn="ctr">
                <a:lnSpc>
                  <a:spcPts val="2359"/>
                </a:lnSpc>
                <a:spcBef>
                  <a:spcPct val="0"/>
                </a:spcBef>
              </a:pPr>
              <a:r>
                <a:rPr lang="en-US" sz="1843" b="1">
                  <a:solidFill>
                    <a:srgbClr val="1B1564"/>
                  </a:solidFill>
                  <a:latin typeface="Helvetica Bold"/>
                  <a:ea typeface="Helvetica Bold"/>
                  <a:cs typeface="Helvetica Bold"/>
                  <a:sym typeface="Helvetica Bold"/>
                </a:rPr>
                <a:t>WP3</a:t>
              </a:r>
            </a:p>
          </p:txBody>
        </p:sp>
      </p:grpSp>
      <p:grpSp>
        <p:nvGrpSpPr>
          <p:cNvPr id="8" name="Group 8"/>
          <p:cNvGrpSpPr/>
          <p:nvPr/>
        </p:nvGrpSpPr>
        <p:grpSpPr>
          <a:xfrm>
            <a:off x="16206160" y="9465179"/>
            <a:ext cx="2183518" cy="974221"/>
            <a:chOff x="0" y="0"/>
            <a:chExt cx="4426223" cy="1974850"/>
          </a:xfrm>
        </p:grpSpPr>
        <p:sp>
          <p:nvSpPr>
            <p:cNvPr id="9" name="Freeform 9"/>
            <p:cNvSpPr/>
            <p:nvPr/>
          </p:nvSpPr>
          <p:spPr>
            <a:xfrm>
              <a:off x="0" y="0"/>
              <a:ext cx="4426230" cy="1974844"/>
            </a:xfrm>
            <a:custGeom>
              <a:avLst/>
              <a:gdLst/>
              <a:ahLst/>
              <a:cxnLst/>
              <a:rect l="l" t="t" r="r" b="b"/>
              <a:pathLst>
                <a:path w="4426230" h="1974844">
                  <a:moveTo>
                    <a:pt x="0" y="0"/>
                  </a:moveTo>
                  <a:lnTo>
                    <a:pt x="4426230" y="0"/>
                  </a:lnTo>
                  <a:lnTo>
                    <a:pt x="4426230" y="1974844"/>
                  </a:lnTo>
                  <a:lnTo>
                    <a:pt x="0" y="1974844"/>
                  </a:lnTo>
                  <a:close/>
                </a:path>
              </a:pathLst>
            </a:custGeom>
            <a:solidFill>
              <a:srgbClr val="03A8E8"/>
            </a:solidFill>
          </p:spPr>
          <p:txBody>
            <a:bodyPr/>
            <a:lstStyle/>
            <a:p>
              <a:endParaRPr lang="en-US"/>
            </a:p>
          </p:txBody>
        </p:sp>
      </p:grpSp>
      <p:sp>
        <p:nvSpPr>
          <p:cNvPr id="10" name="Freeform 10" descr="Image"/>
          <p:cNvSpPr/>
          <p:nvPr/>
        </p:nvSpPr>
        <p:spPr>
          <a:xfrm>
            <a:off x="16501398" y="9698831"/>
            <a:ext cx="1515804" cy="523962"/>
          </a:xfrm>
          <a:custGeom>
            <a:avLst/>
            <a:gdLst/>
            <a:ahLst/>
            <a:cxnLst/>
            <a:rect l="l" t="t" r="r" b="b"/>
            <a:pathLst>
              <a:path w="1515804" h="523962">
                <a:moveTo>
                  <a:pt x="0" y="0"/>
                </a:moveTo>
                <a:lnTo>
                  <a:pt x="1515804" y="0"/>
                </a:lnTo>
                <a:lnTo>
                  <a:pt x="1515804" y="523962"/>
                </a:lnTo>
                <a:lnTo>
                  <a:pt x="0" y="523962"/>
                </a:lnTo>
                <a:lnTo>
                  <a:pt x="0" y="0"/>
                </a:lnTo>
                <a:close/>
              </a:path>
            </a:pathLst>
          </a:custGeom>
          <a:blipFill>
            <a:blip r:embed="rId5"/>
            <a:stretch>
              <a:fillRect b="-156"/>
            </a:stretch>
          </a:blipFill>
        </p:spPr>
        <p:txBody>
          <a:bodyPr/>
          <a:lstStyle/>
          <a:p>
            <a:endParaRPr lang="en-US"/>
          </a:p>
        </p:txBody>
      </p:sp>
      <p:sp>
        <p:nvSpPr>
          <p:cNvPr id="11" name="TextBox 11"/>
          <p:cNvSpPr txBox="1"/>
          <p:nvPr/>
        </p:nvSpPr>
        <p:spPr>
          <a:xfrm>
            <a:off x="1587379" y="622300"/>
            <a:ext cx="14618781" cy="577017"/>
          </a:xfrm>
          <a:prstGeom prst="rect">
            <a:avLst/>
          </a:prstGeom>
        </p:spPr>
        <p:txBody>
          <a:bodyPr lIns="0" tIns="0" rIns="0" bIns="0" rtlCol="0" anchor="t">
            <a:spAutoFit/>
          </a:bodyPr>
          <a:lstStyle/>
          <a:p>
            <a:pPr algn="l">
              <a:lnSpc>
                <a:spcPts val="5599"/>
              </a:lnSpc>
            </a:pPr>
            <a:r>
              <a:rPr lang="en-US" sz="3999" b="1" spc="127" dirty="0">
                <a:solidFill>
                  <a:srgbClr val="1B1464"/>
                </a:solidFill>
                <a:latin typeface="+mj-lt"/>
                <a:ea typeface="Helvetica Bold"/>
                <a:cs typeface="Helvetica Bold"/>
                <a:sym typeface="Helvetica Bold"/>
              </a:rPr>
              <a:t>Results whole meal - Carbohydrates</a:t>
            </a:r>
          </a:p>
        </p:txBody>
      </p:sp>
      <p:grpSp>
        <p:nvGrpSpPr>
          <p:cNvPr id="12" name="Group 12"/>
          <p:cNvGrpSpPr/>
          <p:nvPr/>
        </p:nvGrpSpPr>
        <p:grpSpPr>
          <a:xfrm>
            <a:off x="12979219" y="373963"/>
            <a:ext cx="5037983" cy="807135"/>
            <a:chOff x="0" y="-31565"/>
            <a:chExt cx="1445097" cy="231519"/>
          </a:xfrm>
        </p:grpSpPr>
        <p:sp>
          <p:nvSpPr>
            <p:cNvPr id="13" name="Freeform 13"/>
            <p:cNvSpPr/>
            <p:nvPr/>
          </p:nvSpPr>
          <p:spPr>
            <a:xfrm>
              <a:off x="0" y="0"/>
              <a:ext cx="1445097" cy="174369"/>
            </a:xfrm>
            <a:custGeom>
              <a:avLst/>
              <a:gdLst/>
              <a:ahLst/>
              <a:cxnLst/>
              <a:rect l="l" t="t" r="r" b="b"/>
              <a:pathLst>
                <a:path w="1445097" h="174369">
                  <a:moveTo>
                    <a:pt x="35344" y="0"/>
                  </a:moveTo>
                  <a:lnTo>
                    <a:pt x="1409753" y="0"/>
                  </a:lnTo>
                  <a:cubicBezTo>
                    <a:pt x="1419127" y="0"/>
                    <a:pt x="1428117" y="3724"/>
                    <a:pt x="1434745" y="10352"/>
                  </a:cubicBezTo>
                  <a:cubicBezTo>
                    <a:pt x="1441374" y="16980"/>
                    <a:pt x="1445097" y="25970"/>
                    <a:pt x="1445097" y="35344"/>
                  </a:cubicBezTo>
                  <a:lnTo>
                    <a:pt x="1445097" y="139025"/>
                  </a:lnTo>
                  <a:cubicBezTo>
                    <a:pt x="1445097" y="158545"/>
                    <a:pt x="1429273" y="174369"/>
                    <a:pt x="1409753" y="174369"/>
                  </a:cubicBezTo>
                  <a:lnTo>
                    <a:pt x="35344" y="174369"/>
                  </a:lnTo>
                  <a:cubicBezTo>
                    <a:pt x="15824" y="174369"/>
                    <a:pt x="0" y="158545"/>
                    <a:pt x="0" y="139025"/>
                  </a:cubicBezTo>
                  <a:lnTo>
                    <a:pt x="0" y="35344"/>
                  </a:lnTo>
                  <a:cubicBezTo>
                    <a:pt x="0" y="15824"/>
                    <a:pt x="15824" y="0"/>
                    <a:pt x="35344" y="0"/>
                  </a:cubicBezTo>
                  <a:close/>
                </a:path>
              </a:pathLst>
            </a:custGeom>
            <a:solidFill>
              <a:srgbClr val="FDEAE2"/>
            </a:solidFill>
          </p:spPr>
          <p:txBody>
            <a:bodyPr/>
            <a:lstStyle/>
            <a:p>
              <a:endParaRPr lang="en-US"/>
            </a:p>
          </p:txBody>
        </p:sp>
        <p:sp>
          <p:nvSpPr>
            <p:cNvPr id="14" name="TextBox 14"/>
            <p:cNvSpPr txBox="1"/>
            <p:nvPr/>
          </p:nvSpPr>
          <p:spPr>
            <a:xfrm>
              <a:off x="0" y="-31565"/>
              <a:ext cx="1445097" cy="231519"/>
            </a:xfrm>
            <a:prstGeom prst="rect">
              <a:avLst/>
            </a:prstGeom>
          </p:spPr>
          <p:txBody>
            <a:bodyPr lIns="50800" tIns="50800" rIns="50800" bIns="50800" rtlCol="0" anchor="ctr"/>
            <a:lstStyle/>
            <a:p>
              <a:pPr algn="ctr">
                <a:lnSpc>
                  <a:spcPts val="3779"/>
                </a:lnSpc>
              </a:pPr>
              <a:r>
                <a:rPr lang="en-US" sz="2800" b="1" dirty="0">
                  <a:solidFill>
                    <a:srgbClr val="1B1564"/>
                  </a:solidFill>
                  <a:ea typeface="Canva Sans Bold"/>
                  <a:cs typeface="Canva Sans Bold"/>
                  <a:sym typeface="Canva Sans Bold"/>
                </a:rPr>
                <a:t>76.1 - 118.4 grams</a:t>
              </a:r>
            </a:p>
          </p:txBody>
        </p:sp>
      </p:grpSp>
      <p:sp>
        <p:nvSpPr>
          <p:cNvPr id="15" name="Freeform 15"/>
          <p:cNvSpPr/>
          <p:nvPr/>
        </p:nvSpPr>
        <p:spPr>
          <a:xfrm>
            <a:off x="2360913" y="2624859"/>
            <a:ext cx="13566174" cy="6817002"/>
          </a:xfrm>
          <a:custGeom>
            <a:avLst/>
            <a:gdLst/>
            <a:ahLst/>
            <a:cxnLst/>
            <a:rect l="l" t="t" r="r" b="b"/>
            <a:pathLst>
              <a:path w="13566174" h="6817002">
                <a:moveTo>
                  <a:pt x="0" y="0"/>
                </a:moveTo>
                <a:lnTo>
                  <a:pt x="13566174" y="0"/>
                </a:lnTo>
                <a:lnTo>
                  <a:pt x="13566174" y="6817002"/>
                </a:lnTo>
                <a:lnTo>
                  <a:pt x="0" y="6817002"/>
                </a:lnTo>
                <a:lnTo>
                  <a:pt x="0" y="0"/>
                </a:lnTo>
                <a:close/>
              </a:path>
            </a:pathLst>
          </a:custGeom>
          <a:blipFill>
            <a:blip r:embed="rId6"/>
            <a:stretch>
              <a:fillRect/>
            </a:stretch>
          </a:blipFill>
        </p:spPr>
        <p:txBody>
          <a:bodyPr/>
          <a:lstStyle/>
          <a:p>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381000" y="266700"/>
            <a:ext cx="1022764" cy="1544576"/>
            <a:chOff x="0" y="0"/>
            <a:chExt cx="1363685" cy="2059434"/>
          </a:xfrm>
        </p:grpSpPr>
        <p:sp>
          <p:nvSpPr>
            <p:cNvPr id="3" name="Freeform 3"/>
            <p:cNvSpPr/>
            <p:nvPr/>
          </p:nvSpPr>
          <p:spPr>
            <a:xfrm>
              <a:off x="46734" y="0"/>
              <a:ext cx="1270216" cy="1534421"/>
            </a:xfrm>
            <a:custGeom>
              <a:avLst/>
              <a:gdLst/>
              <a:ahLst/>
              <a:cxnLst/>
              <a:rect l="l" t="t" r="r" b="b"/>
              <a:pathLst>
                <a:path w="1270216" h="1534421">
                  <a:moveTo>
                    <a:pt x="0" y="0"/>
                  </a:moveTo>
                  <a:lnTo>
                    <a:pt x="1270217" y="0"/>
                  </a:lnTo>
                  <a:lnTo>
                    <a:pt x="1270217" y="1534421"/>
                  </a:lnTo>
                  <a:lnTo>
                    <a:pt x="0" y="1534421"/>
                  </a:lnTo>
                  <a:lnTo>
                    <a:pt x="0" y="0"/>
                  </a:lnTo>
                  <a:close/>
                </a:path>
              </a:pathLst>
            </a:custGeom>
            <a:blipFill>
              <a:blip r:embed="rId3">
                <a:extLst>
                  <a:ext uri="{96DAC541-7B7A-43D3-8B79-37D633B846F1}">
                    <asvg:svgBlip xmlns:asvg="http://schemas.microsoft.com/office/drawing/2016/SVG/main" r:embed="rId4"/>
                  </a:ext>
                </a:extLst>
              </a:blip>
              <a:stretch>
                <a:fillRect/>
              </a:stretch>
            </a:blipFill>
            <a:ln cap="sq">
              <a:noFill/>
              <a:prstDash val="solid"/>
              <a:miter/>
            </a:ln>
          </p:spPr>
          <p:txBody>
            <a:bodyPr/>
            <a:lstStyle/>
            <a:p>
              <a:endParaRPr lang="en-US"/>
            </a:p>
          </p:txBody>
        </p:sp>
        <p:grpSp>
          <p:nvGrpSpPr>
            <p:cNvPr id="4" name="Group 4"/>
            <p:cNvGrpSpPr/>
            <p:nvPr/>
          </p:nvGrpSpPr>
          <p:grpSpPr>
            <a:xfrm>
              <a:off x="485807" y="1698794"/>
              <a:ext cx="360640" cy="360640"/>
              <a:chOff x="2" y="0"/>
              <a:chExt cx="812799" cy="812801"/>
            </a:xfrm>
          </p:grpSpPr>
          <p:sp>
            <p:nvSpPr>
              <p:cNvPr id="5" name="Freeform 5"/>
              <p:cNvSpPr/>
              <p:nvPr/>
            </p:nvSpPr>
            <p:spPr>
              <a:xfrm>
                <a:off x="2" y="0"/>
                <a:ext cx="812799" cy="812801"/>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66675" cap="sq">
                <a:solidFill>
                  <a:srgbClr val="02BBED"/>
                </a:solidFill>
                <a:prstDash val="solid"/>
                <a:miter/>
              </a:ln>
            </p:spPr>
            <p:txBody>
              <a:bodyPr/>
              <a:lstStyle/>
              <a:p>
                <a:endParaRPr lang="en-US"/>
              </a:p>
            </p:txBody>
          </p:sp>
          <p:sp>
            <p:nvSpPr>
              <p:cNvPr id="6" name="TextBox 6"/>
              <p:cNvSpPr txBox="1"/>
              <p:nvPr/>
            </p:nvSpPr>
            <p:spPr>
              <a:xfrm>
                <a:off x="76200" y="38100"/>
                <a:ext cx="660400" cy="698500"/>
              </a:xfrm>
              <a:prstGeom prst="rect">
                <a:avLst/>
              </a:prstGeom>
            </p:spPr>
            <p:txBody>
              <a:bodyPr lIns="50800" tIns="50800" rIns="50800" bIns="50800" rtlCol="0" anchor="ctr"/>
              <a:lstStyle/>
              <a:p>
                <a:pPr marL="0" lvl="0" indent="0" algn="ctr">
                  <a:lnSpc>
                    <a:spcPts val="2756"/>
                  </a:lnSpc>
                  <a:spcBef>
                    <a:spcPct val="0"/>
                  </a:spcBef>
                </a:pPr>
                <a:endParaRPr/>
              </a:p>
            </p:txBody>
          </p:sp>
        </p:grpSp>
        <p:sp>
          <p:nvSpPr>
            <p:cNvPr id="7" name="TextBox 7"/>
            <p:cNvSpPr txBox="1"/>
            <p:nvPr/>
          </p:nvSpPr>
          <p:spPr>
            <a:xfrm>
              <a:off x="0" y="527940"/>
              <a:ext cx="1363685" cy="400622"/>
            </a:xfrm>
            <a:prstGeom prst="rect">
              <a:avLst/>
            </a:prstGeom>
          </p:spPr>
          <p:txBody>
            <a:bodyPr lIns="0" tIns="0" rIns="0" bIns="0" rtlCol="0" anchor="t">
              <a:spAutoFit/>
            </a:bodyPr>
            <a:lstStyle/>
            <a:p>
              <a:pPr marL="0" lvl="0" indent="0" algn="ctr">
                <a:lnSpc>
                  <a:spcPts val="2359"/>
                </a:lnSpc>
                <a:spcBef>
                  <a:spcPct val="0"/>
                </a:spcBef>
              </a:pPr>
              <a:r>
                <a:rPr lang="en-US" sz="1843" b="1" dirty="0">
                  <a:solidFill>
                    <a:srgbClr val="1B1564"/>
                  </a:solidFill>
                  <a:latin typeface="Helvetica Bold"/>
                  <a:ea typeface="Helvetica Bold"/>
                  <a:cs typeface="Helvetica Bold"/>
                  <a:sym typeface="Helvetica Bold"/>
                </a:rPr>
                <a:t>WP3</a:t>
              </a:r>
            </a:p>
          </p:txBody>
        </p:sp>
      </p:grpSp>
      <p:grpSp>
        <p:nvGrpSpPr>
          <p:cNvPr id="8" name="Group 8"/>
          <p:cNvGrpSpPr/>
          <p:nvPr/>
        </p:nvGrpSpPr>
        <p:grpSpPr>
          <a:xfrm>
            <a:off x="16206160" y="9465179"/>
            <a:ext cx="2183518" cy="974221"/>
            <a:chOff x="0" y="0"/>
            <a:chExt cx="4426223" cy="1974850"/>
          </a:xfrm>
        </p:grpSpPr>
        <p:sp>
          <p:nvSpPr>
            <p:cNvPr id="9" name="Freeform 9"/>
            <p:cNvSpPr/>
            <p:nvPr/>
          </p:nvSpPr>
          <p:spPr>
            <a:xfrm>
              <a:off x="0" y="0"/>
              <a:ext cx="4426230" cy="1974844"/>
            </a:xfrm>
            <a:custGeom>
              <a:avLst/>
              <a:gdLst/>
              <a:ahLst/>
              <a:cxnLst/>
              <a:rect l="l" t="t" r="r" b="b"/>
              <a:pathLst>
                <a:path w="4426230" h="1974844">
                  <a:moveTo>
                    <a:pt x="0" y="0"/>
                  </a:moveTo>
                  <a:lnTo>
                    <a:pt x="4426230" y="0"/>
                  </a:lnTo>
                  <a:lnTo>
                    <a:pt x="4426230" y="1974844"/>
                  </a:lnTo>
                  <a:lnTo>
                    <a:pt x="0" y="1974844"/>
                  </a:lnTo>
                  <a:close/>
                </a:path>
              </a:pathLst>
            </a:custGeom>
            <a:solidFill>
              <a:srgbClr val="03A8E8"/>
            </a:solidFill>
          </p:spPr>
          <p:txBody>
            <a:bodyPr/>
            <a:lstStyle/>
            <a:p>
              <a:endParaRPr lang="en-US"/>
            </a:p>
          </p:txBody>
        </p:sp>
      </p:grpSp>
      <p:sp>
        <p:nvSpPr>
          <p:cNvPr id="10" name="Freeform 10" descr="Image"/>
          <p:cNvSpPr/>
          <p:nvPr/>
        </p:nvSpPr>
        <p:spPr>
          <a:xfrm>
            <a:off x="16501398" y="9698831"/>
            <a:ext cx="1515804" cy="523962"/>
          </a:xfrm>
          <a:custGeom>
            <a:avLst/>
            <a:gdLst/>
            <a:ahLst/>
            <a:cxnLst/>
            <a:rect l="l" t="t" r="r" b="b"/>
            <a:pathLst>
              <a:path w="1515804" h="523962">
                <a:moveTo>
                  <a:pt x="0" y="0"/>
                </a:moveTo>
                <a:lnTo>
                  <a:pt x="1515804" y="0"/>
                </a:lnTo>
                <a:lnTo>
                  <a:pt x="1515804" y="523962"/>
                </a:lnTo>
                <a:lnTo>
                  <a:pt x="0" y="523962"/>
                </a:lnTo>
                <a:lnTo>
                  <a:pt x="0" y="0"/>
                </a:lnTo>
                <a:close/>
              </a:path>
            </a:pathLst>
          </a:custGeom>
          <a:blipFill>
            <a:blip r:embed="rId5"/>
            <a:stretch>
              <a:fillRect b="-156"/>
            </a:stretch>
          </a:blipFill>
        </p:spPr>
        <p:txBody>
          <a:bodyPr/>
          <a:lstStyle/>
          <a:p>
            <a:endParaRPr lang="en-US"/>
          </a:p>
        </p:txBody>
      </p:sp>
      <p:sp>
        <p:nvSpPr>
          <p:cNvPr id="11" name="TextBox 11"/>
          <p:cNvSpPr txBox="1"/>
          <p:nvPr/>
        </p:nvSpPr>
        <p:spPr>
          <a:xfrm>
            <a:off x="1587379" y="622300"/>
            <a:ext cx="14618781" cy="577017"/>
          </a:xfrm>
          <a:prstGeom prst="rect">
            <a:avLst/>
          </a:prstGeom>
        </p:spPr>
        <p:txBody>
          <a:bodyPr lIns="0" tIns="0" rIns="0" bIns="0" rtlCol="0" anchor="t">
            <a:spAutoFit/>
          </a:bodyPr>
          <a:lstStyle/>
          <a:p>
            <a:pPr algn="l">
              <a:lnSpc>
                <a:spcPts val="5599"/>
              </a:lnSpc>
            </a:pPr>
            <a:r>
              <a:rPr lang="en-US" sz="3999" b="1" spc="127" dirty="0">
                <a:solidFill>
                  <a:srgbClr val="1B1464"/>
                </a:solidFill>
                <a:latin typeface="+mj-lt"/>
                <a:ea typeface="Helvetica Bold"/>
                <a:cs typeface="Helvetica Bold"/>
                <a:sym typeface="Helvetica Bold"/>
              </a:rPr>
              <a:t>Results Whole meal - Protein</a:t>
            </a:r>
          </a:p>
        </p:txBody>
      </p:sp>
      <p:grpSp>
        <p:nvGrpSpPr>
          <p:cNvPr id="12" name="Group 12"/>
          <p:cNvGrpSpPr/>
          <p:nvPr/>
        </p:nvGrpSpPr>
        <p:grpSpPr>
          <a:xfrm>
            <a:off x="12979219" y="373963"/>
            <a:ext cx="5037983" cy="807135"/>
            <a:chOff x="0" y="-31565"/>
            <a:chExt cx="1445097" cy="231519"/>
          </a:xfrm>
        </p:grpSpPr>
        <p:sp>
          <p:nvSpPr>
            <p:cNvPr id="13" name="Freeform 13"/>
            <p:cNvSpPr/>
            <p:nvPr/>
          </p:nvSpPr>
          <p:spPr>
            <a:xfrm>
              <a:off x="0" y="0"/>
              <a:ext cx="1445097" cy="174369"/>
            </a:xfrm>
            <a:custGeom>
              <a:avLst/>
              <a:gdLst/>
              <a:ahLst/>
              <a:cxnLst/>
              <a:rect l="l" t="t" r="r" b="b"/>
              <a:pathLst>
                <a:path w="1445097" h="174369">
                  <a:moveTo>
                    <a:pt x="35344" y="0"/>
                  </a:moveTo>
                  <a:lnTo>
                    <a:pt x="1409753" y="0"/>
                  </a:lnTo>
                  <a:cubicBezTo>
                    <a:pt x="1419127" y="0"/>
                    <a:pt x="1428117" y="3724"/>
                    <a:pt x="1434745" y="10352"/>
                  </a:cubicBezTo>
                  <a:cubicBezTo>
                    <a:pt x="1441374" y="16980"/>
                    <a:pt x="1445097" y="25970"/>
                    <a:pt x="1445097" y="35344"/>
                  </a:cubicBezTo>
                  <a:lnTo>
                    <a:pt x="1445097" y="139025"/>
                  </a:lnTo>
                  <a:cubicBezTo>
                    <a:pt x="1445097" y="158545"/>
                    <a:pt x="1429273" y="174369"/>
                    <a:pt x="1409753" y="174369"/>
                  </a:cubicBezTo>
                  <a:lnTo>
                    <a:pt x="35344" y="174369"/>
                  </a:lnTo>
                  <a:cubicBezTo>
                    <a:pt x="15824" y="174369"/>
                    <a:pt x="0" y="158545"/>
                    <a:pt x="0" y="139025"/>
                  </a:cubicBezTo>
                  <a:lnTo>
                    <a:pt x="0" y="35344"/>
                  </a:lnTo>
                  <a:cubicBezTo>
                    <a:pt x="0" y="15824"/>
                    <a:pt x="15824" y="0"/>
                    <a:pt x="35344" y="0"/>
                  </a:cubicBezTo>
                  <a:close/>
                </a:path>
              </a:pathLst>
            </a:custGeom>
            <a:solidFill>
              <a:srgbClr val="FFBBFF"/>
            </a:solidFill>
          </p:spPr>
          <p:txBody>
            <a:bodyPr/>
            <a:lstStyle/>
            <a:p>
              <a:endParaRPr lang="en-US"/>
            </a:p>
          </p:txBody>
        </p:sp>
        <p:sp>
          <p:nvSpPr>
            <p:cNvPr id="14" name="TextBox 14"/>
            <p:cNvSpPr txBox="1"/>
            <p:nvPr/>
          </p:nvSpPr>
          <p:spPr>
            <a:xfrm>
              <a:off x="0" y="-31565"/>
              <a:ext cx="1445097" cy="231519"/>
            </a:xfrm>
            <a:prstGeom prst="rect">
              <a:avLst/>
            </a:prstGeom>
          </p:spPr>
          <p:txBody>
            <a:bodyPr lIns="50800" tIns="50800" rIns="50800" bIns="50800" rtlCol="0" anchor="ctr"/>
            <a:lstStyle/>
            <a:p>
              <a:pPr algn="ctr">
                <a:lnSpc>
                  <a:spcPts val="3779"/>
                </a:lnSpc>
              </a:pPr>
              <a:r>
                <a:rPr lang="en-US" sz="2800" b="1" dirty="0">
                  <a:solidFill>
                    <a:srgbClr val="1B1564"/>
                  </a:solidFill>
                  <a:ea typeface="Canva Sans Bold"/>
                  <a:cs typeface="Canva Sans Bold"/>
                  <a:sym typeface="Canva Sans Bold"/>
                </a:rPr>
                <a:t>16.9 - 29.6 grams</a:t>
              </a:r>
            </a:p>
          </p:txBody>
        </p:sp>
      </p:grpSp>
      <p:sp>
        <p:nvSpPr>
          <p:cNvPr id="15" name="Freeform 15"/>
          <p:cNvSpPr/>
          <p:nvPr/>
        </p:nvSpPr>
        <p:spPr>
          <a:xfrm>
            <a:off x="2149392" y="2624859"/>
            <a:ext cx="13989216" cy="7029581"/>
          </a:xfrm>
          <a:custGeom>
            <a:avLst/>
            <a:gdLst/>
            <a:ahLst/>
            <a:cxnLst/>
            <a:rect l="l" t="t" r="r" b="b"/>
            <a:pathLst>
              <a:path w="13989216" h="7029581">
                <a:moveTo>
                  <a:pt x="0" y="0"/>
                </a:moveTo>
                <a:lnTo>
                  <a:pt x="13989216" y="0"/>
                </a:lnTo>
                <a:lnTo>
                  <a:pt x="13989216" y="7029581"/>
                </a:lnTo>
                <a:lnTo>
                  <a:pt x="0" y="7029581"/>
                </a:lnTo>
                <a:lnTo>
                  <a:pt x="0" y="0"/>
                </a:lnTo>
                <a:close/>
              </a:path>
            </a:pathLst>
          </a:custGeom>
          <a:blipFill>
            <a:blip r:embed="rId6"/>
            <a:stretch>
              <a:fillRect/>
            </a:stretch>
          </a:blipFill>
        </p:spPr>
        <p:txBody>
          <a:bodyPr/>
          <a:lstStyle/>
          <a:p>
            <a:endParaRPr lang="en-US"/>
          </a:p>
        </p:txBody>
      </p:sp>
      <p:sp>
        <p:nvSpPr>
          <p:cNvPr id="19" name="TextBox 16">
            <a:extLst>
              <a:ext uri="{FF2B5EF4-FFF2-40B4-BE49-F238E27FC236}">
                <a16:creationId xmlns:a16="http://schemas.microsoft.com/office/drawing/2014/main" id="{DEBF59AB-1104-A7A5-3A70-183FBEC0C75B}"/>
              </a:ext>
            </a:extLst>
          </p:cNvPr>
          <p:cNvSpPr txBox="1"/>
          <p:nvPr/>
        </p:nvSpPr>
        <p:spPr>
          <a:xfrm>
            <a:off x="7010400" y="1947705"/>
            <a:ext cx="16068962" cy="394339"/>
          </a:xfrm>
          <a:prstGeom prst="rect">
            <a:avLst/>
          </a:prstGeom>
        </p:spPr>
        <p:txBody>
          <a:bodyPr lIns="0" tIns="0" rIns="0" bIns="0" rtlCol="0" anchor="t">
            <a:spAutoFit/>
          </a:bodyPr>
          <a:lstStyle/>
          <a:p>
            <a:pPr algn="ctr">
              <a:lnSpc>
                <a:spcPts val="3280"/>
              </a:lnSpc>
              <a:spcBef>
                <a:spcPct val="0"/>
              </a:spcBef>
            </a:pPr>
            <a:r>
              <a:rPr lang="en-US" sz="2000" b="1" dirty="0">
                <a:solidFill>
                  <a:srgbClr val="000000"/>
                </a:solidFill>
                <a:ea typeface="Helvetica"/>
                <a:cs typeface="Helvetica"/>
                <a:sym typeface="Helvetica"/>
              </a:rPr>
              <a:t>Reduced quantities: 100 g of meat/fish</a:t>
            </a:r>
            <a:endParaRPr lang="en-US" sz="2000" b="1" dirty="0">
              <a:solidFill>
                <a:srgbClr val="000000"/>
              </a:solidFill>
              <a:ea typeface="Helvetica Bold"/>
              <a:cs typeface="Helvetica Bold"/>
              <a:sym typeface="Helvetica Bold"/>
            </a:endParaRPr>
          </a:p>
        </p:txBody>
      </p:sp>
      <p:pic>
        <p:nvPicPr>
          <p:cNvPr id="21" name="Gráfico 20" descr="Ponto de exclamação com preenchimento sólido">
            <a:extLst>
              <a:ext uri="{FF2B5EF4-FFF2-40B4-BE49-F238E27FC236}">
                <a16:creationId xmlns:a16="http://schemas.microsoft.com/office/drawing/2014/main" id="{B36EBF05-E055-4CA4-2D74-9943BEA8B28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2537259" y="1957896"/>
            <a:ext cx="457200" cy="4572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15"/>
          <p:cNvSpPr/>
          <p:nvPr/>
        </p:nvSpPr>
        <p:spPr>
          <a:xfrm>
            <a:off x="2363951" y="2651230"/>
            <a:ext cx="13560097" cy="6813949"/>
          </a:xfrm>
          <a:custGeom>
            <a:avLst/>
            <a:gdLst/>
            <a:ahLst/>
            <a:cxnLst/>
            <a:rect l="l" t="t" r="r" b="b"/>
            <a:pathLst>
              <a:path w="13560097" h="6813949">
                <a:moveTo>
                  <a:pt x="0" y="0"/>
                </a:moveTo>
                <a:lnTo>
                  <a:pt x="13560098" y="0"/>
                </a:lnTo>
                <a:lnTo>
                  <a:pt x="13560098" y="6813949"/>
                </a:lnTo>
                <a:lnTo>
                  <a:pt x="0" y="6813949"/>
                </a:lnTo>
                <a:lnTo>
                  <a:pt x="0" y="0"/>
                </a:lnTo>
                <a:close/>
              </a:path>
            </a:pathLst>
          </a:custGeom>
          <a:blipFill>
            <a:blip r:embed="rId3"/>
            <a:stretch>
              <a:fillRect/>
            </a:stretch>
          </a:blipFill>
        </p:spPr>
        <p:txBody>
          <a:bodyPr/>
          <a:lstStyle/>
          <a:p>
            <a:endParaRPr lang="en-US"/>
          </a:p>
        </p:txBody>
      </p:sp>
      <p:grpSp>
        <p:nvGrpSpPr>
          <p:cNvPr id="2" name="Group 2"/>
          <p:cNvGrpSpPr/>
          <p:nvPr/>
        </p:nvGrpSpPr>
        <p:grpSpPr>
          <a:xfrm>
            <a:off x="381000" y="266700"/>
            <a:ext cx="1022764" cy="1544576"/>
            <a:chOff x="0" y="0"/>
            <a:chExt cx="1363685" cy="2059434"/>
          </a:xfrm>
        </p:grpSpPr>
        <p:sp>
          <p:nvSpPr>
            <p:cNvPr id="3" name="Freeform 3"/>
            <p:cNvSpPr/>
            <p:nvPr/>
          </p:nvSpPr>
          <p:spPr>
            <a:xfrm>
              <a:off x="46734" y="0"/>
              <a:ext cx="1270216" cy="1534421"/>
            </a:xfrm>
            <a:custGeom>
              <a:avLst/>
              <a:gdLst/>
              <a:ahLst/>
              <a:cxnLst/>
              <a:rect l="l" t="t" r="r" b="b"/>
              <a:pathLst>
                <a:path w="1270216" h="1534421">
                  <a:moveTo>
                    <a:pt x="0" y="0"/>
                  </a:moveTo>
                  <a:lnTo>
                    <a:pt x="1270217" y="0"/>
                  </a:lnTo>
                  <a:lnTo>
                    <a:pt x="1270217" y="1534421"/>
                  </a:lnTo>
                  <a:lnTo>
                    <a:pt x="0" y="1534421"/>
                  </a:lnTo>
                  <a:lnTo>
                    <a:pt x="0" y="0"/>
                  </a:lnTo>
                  <a:close/>
                </a:path>
              </a:pathLst>
            </a:custGeom>
            <a:blipFill>
              <a:blip r:embed="rId4">
                <a:extLst>
                  <a:ext uri="{96DAC541-7B7A-43D3-8B79-37D633B846F1}">
                    <asvg:svgBlip xmlns:asvg="http://schemas.microsoft.com/office/drawing/2016/SVG/main" r:embed="rId5"/>
                  </a:ext>
                </a:extLst>
              </a:blip>
              <a:stretch>
                <a:fillRect/>
              </a:stretch>
            </a:blipFill>
            <a:ln cap="sq">
              <a:noFill/>
              <a:prstDash val="solid"/>
              <a:miter/>
            </a:ln>
          </p:spPr>
          <p:txBody>
            <a:bodyPr/>
            <a:lstStyle/>
            <a:p>
              <a:endParaRPr lang="en-US"/>
            </a:p>
          </p:txBody>
        </p:sp>
        <p:grpSp>
          <p:nvGrpSpPr>
            <p:cNvPr id="4" name="Group 4"/>
            <p:cNvGrpSpPr/>
            <p:nvPr/>
          </p:nvGrpSpPr>
          <p:grpSpPr>
            <a:xfrm>
              <a:off x="485806" y="1698794"/>
              <a:ext cx="360640" cy="360640"/>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66675" cap="sq">
                <a:solidFill>
                  <a:srgbClr val="02BBED"/>
                </a:solidFill>
                <a:prstDash val="solid"/>
                <a:miter/>
              </a:ln>
            </p:spPr>
            <p:txBody>
              <a:bodyPr/>
              <a:lstStyle/>
              <a:p>
                <a:endParaRPr lang="en-US"/>
              </a:p>
            </p:txBody>
          </p:sp>
          <p:sp>
            <p:nvSpPr>
              <p:cNvPr id="6" name="TextBox 6"/>
              <p:cNvSpPr txBox="1"/>
              <p:nvPr/>
            </p:nvSpPr>
            <p:spPr>
              <a:xfrm>
                <a:off x="76200" y="38100"/>
                <a:ext cx="660400" cy="698500"/>
              </a:xfrm>
              <a:prstGeom prst="rect">
                <a:avLst/>
              </a:prstGeom>
            </p:spPr>
            <p:txBody>
              <a:bodyPr lIns="50800" tIns="50800" rIns="50800" bIns="50800" rtlCol="0" anchor="ctr"/>
              <a:lstStyle/>
              <a:p>
                <a:pPr marL="0" lvl="0" indent="0" algn="ctr">
                  <a:lnSpc>
                    <a:spcPts val="2756"/>
                  </a:lnSpc>
                  <a:spcBef>
                    <a:spcPct val="0"/>
                  </a:spcBef>
                </a:pPr>
                <a:endParaRPr/>
              </a:p>
            </p:txBody>
          </p:sp>
        </p:grpSp>
        <p:sp>
          <p:nvSpPr>
            <p:cNvPr id="7" name="TextBox 7"/>
            <p:cNvSpPr txBox="1"/>
            <p:nvPr/>
          </p:nvSpPr>
          <p:spPr>
            <a:xfrm>
              <a:off x="0" y="527940"/>
              <a:ext cx="1363685" cy="400622"/>
            </a:xfrm>
            <a:prstGeom prst="rect">
              <a:avLst/>
            </a:prstGeom>
          </p:spPr>
          <p:txBody>
            <a:bodyPr lIns="0" tIns="0" rIns="0" bIns="0" rtlCol="0" anchor="t">
              <a:spAutoFit/>
            </a:bodyPr>
            <a:lstStyle/>
            <a:p>
              <a:pPr marL="0" lvl="0" indent="0" algn="ctr">
                <a:lnSpc>
                  <a:spcPts val="2359"/>
                </a:lnSpc>
                <a:spcBef>
                  <a:spcPct val="0"/>
                </a:spcBef>
              </a:pPr>
              <a:r>
                <a:rPr lang="en-US" sz="1843" b="1">
                  <a:solidFill>
                    <a:srgbClr val="1B1564"/>
                  </a:solidFill>
                  <a:latin typeface="Helvetica Bold"/>
                  <a:ea typeface="Helvetica Bold"/>
                  <a:cs typeface="Helvetica Bold"/>
                  <a:sym typeface="Helvetica Bold"/>
                </a:rPr>
                <a:t>WP3</a:t>
              </a:r>
            </a:p>
          </p:txBody>
        </p:sp>
      </p:grpSp>
      <p:grpSp>
        <p:nvGrpSpPr>
          <p:cNvPr id="8" name="Group 8"/>
          <p:cNvGrpSpPr/>
          <p:nvPr/>
        </p:nvGrpSpPr>
        <p:grpSpPr>
          <a:xfrm>
            <a:off x="16206160" y="9465179"/>
            <a:ext cx="2183518" cy="974221"/>
            <a:chOff x="0" y="0"/>
            <a:chExt cx="4426223" cy="1974850"/>
          </a:xfrm>
        </p:grpSpPr>
        <p:sp>
          <p:nvSpPr>
            <p:cNvPr id="9" name="Freeform 9"/>
            <p:cNvSpPr/>
            <p:nvPr/>
          </p:nvSpPr>
          <p:spPr>
            <a:xfrm>
              <a:off x="0" y="0"/>
              <a:ext cx="4426230" cy="1974844"/>
            </a:xfrm>
            <a:custGeom>
              <a:avLst/>
              <a:gdLst/>
              <a:ahLst/>
              <a:cxnLst/>
              <a:rect l="l" t="t" r="r" b="b"/>
              <a:pathLst>
                <a:path w="4426230" h="1974844">
                  <a:moveTo>
                    <a:pt x="0" y="0"/>
                  </a:moveTo>
                  <a:lnTo>
                    <a:pt x="4426230" y="0"/>
                  </a:lnTo>
                  <a:lnTo>
                    <a:pt x="4426230" y="1974844"/>
                  </a:lnTo>
                  <a:lnTo>
                    <a:pt x="0" y="1974844"/>
                  </a:lnTo>
                  <a:close/>
                </a:path>
              </a:pathLst>
            </a:custGeom>
            <a:solidFill>
              <a:srgbClr val="03A8E8"/>
            </a:solidFill>
          </p:spPr>
          <p:txBody>
            <a:bodyPr/>
            <a:lstStyle/>
            <a:p>
              <a:endParaRPr lang="en-US"/>
            </a:p>
          </p:txBody>
        </p:sp>
      </p:grpSp>
      <p:sp>
        <p:nvSpPr>
          <p:cNvPr id="10" name="Freeform 10" descr="Image"/>
          <p:cNvSpPr/>
          <p:nvPr/>
        </p:nvSpPr>
        <p:spPr>
          <a:xfrm>
            <a:off x="16501398" y="9698831"/>
            <a:ext cx="1515804" cy="523962"/>
          </a:xfrm>
          <a:custGeom>
            <a:avLst/>
            <a:gdLst/>
            <a:ahLst/>
            <a:cxnLst/>
            <a:rect l="l" t="t" r="r" b="b"/>
            <a:pathLst>
              <a:path w="1515804" h="523962">
                <a:moveTo>
                  <a:pt x="0" y="0"/>
                </a:moveTo>
                <a:lnTo>
                  <a:pt x="1515804" y="0"/>
                </a:lnTo>
                <a:lnTo>
                  <a:pt x="1515804" y="523962"/>
                </a:lnTo>
                <a:lnTo>
                  <a:pt x="0" y="523962"/>
                </a:lnTo>
                <a:lnTo>
                  <a:pt x="0" y="0"/>
                </a:lnTo>
                <a:close/>
              </a:path>
            </a:pathLst>
          </a:custGeom>
          <a:blipFill>
            <a:blip r:embed="rId6"/>
            <a:stretch>
              <a:fillRect b="-156"/>
            </a:stretch>
          </a:blipFill>
        </p:spPr>
        <p:txBody>
          <a:bodyPr/>
          <a:lstStyle/>
          <a:p>
            <a:endParaRPr lang="en-US"/>
          </a:p>
        </p:txBody>
      </p:sp>
      <p:sp>
        <p:nvSpPr>
          <p:cNvPr id="11" name="TextBox 11"/>
          <p:cNvSpPr txBox="1"/>
          <p:nvPr/>
        </p:nvSpPr>
        <p:spPr>
          <a:xfrm>
            <a:off x="1587379" y="622300"/>
            <a:ext cx="14618781" cy="577017"/>
          </a:xfrm>
          <a:prstGeom prst="rect">
            <a:avLst/>
          </a:prstGeom>
        </p:spPr>
        <p:txBody>
          <a:bodyPr lIns="0" tIns="0" rIns="0" bIns="0" rtlCol="0" anchor="t">
            <a:spAutoFit/>
          </a:bodyPr>
          <a:lstStyle/>
          <a:p>
            <a:pPr algn="l">
              <a:lnSpc>
                <a:spcPts val="5599"/>
              </a:lnSpc>
            </a:pPr>
            <a:r>
              <a:rPr lang="en-US" sz="3999" b="1" spc="127" dirty="0">
                <a:solidFill>
                  <a:srgbClr val="1B1464"/>
                </a:solidFill>
                <a:latin typeface="+mj-lt"/>
                <a:ea typeface="Helvetica Bold"/>
                <a:cs typeface="Helvetica Bold"/>
                <a:sym typeface="Helvetica Bold"/>
              </a:rPr>
              <a:t>Results whole meal - </a:t>
            </a:r>
            <a:r>
              <a:rPr lang="en-US" sz="3999" b="1" spc="127" dirty="0" err="1">
                <a:solidFill>
                  <a:srgbClr val="1B1464"/>
                </a:solidFill>
                <a:latin typeface="+mj-lt"/>
                <a:ea typeface="Helvetica Bold"/>
                <a:cs typeface="Helvetica Bold"/>
                <a:sym typeface="Helvetica Bold"/>
              </a:rPr>
              <a:t>Fibre</a:t>
            </a:r>
            <a:endParaRPr lang="en-US" sz="3999" b="1" spc="127" dirty="0">
              <a:solidFill>
                <a:srgbClr val="1B1464"/>
              </a:solidFill>
              <a:latin typeface="+mj-lt"/>
              <a:ea typeface="Helvetica Bold"/>
              <a:cs typeface="Helvetica Bold"/>
              <a:sym typeface="Helvetica Bold"/>
            </a:endParaRPr>
          </a:p>
        </p:txBody>
      </p:sp>
      <p:grpSp>
        <p:nvGrpSpPr>
          <p:cNvPr id="12" name="Group 12"/>
          <p:cNvGrpSpPr/>
          <p:nvPr/>
        </p:nvGrpSpPr>
        <p:grpSpPr>
          <a:xfrm>
            <a:off x="12979219" y="373967"/>
            <a:ext cx="5037983" cy="807135"/>
            <a:chOff x="0" y="-31564"/>
            <a:chExt cx="1445097" cy="231519"/>
          </a:xfrm>
        </p:grpSpPr>
        <p:sp>
          <p:nvSpPr>
            <p:cNvPr id="13" name="Freeform 13"/>
            <p:cNvSpPr/>
            <p:nvPr/>
          </p:nvSpPr>
          <p:spPr>
            <a:xfrm>
              <a:off x="0" y="0"/>
              <a:ext cx="1445097" cy="174369"/>
            </a:xfrm>
            <a:custGeom>
              <a:avLst/>
              <a:gdLst/>
              <a:ahLst/>
              <a:cxnLst/>
              <a:rect l="l" t="t" r="r" b="b"/>
              <a:pathLst>
                <a:path w="1445097" h="174369">
                  <a:moveTo>
                    <a:pt x="35344" y="0"/>
                  </a:moveTo>
                  <a:lnTo>
                    <a:pt x="1409753" y="0"/>
                  </a:lnTo>
                  <a:cubicBezTo>
                    <a:pt x="1419127" y="0"/>
                    <a:pt x="1428117" y="3724"/>
                    <a:pt x="1434745" y="10352"/>
                  </a:cubicBezTo>
                  <a:cubicBezTo>
                    <a:pt x="1441374" y="16980"/>
                    <a:pt x="1445097" y="25970"/>
                    <a:pt x="1445097" y="35344"/>
                  </a:cubicBezTo>
                  <a:lnTo>
                    <a:pt x="1445097" y="139025"/>
                  </a:lnTo>
                  <a:cubicBezTo>
                    <a:pt x="1445097" y="158545"/>
                    <a:pt x="1429273" y="174369"/>
                    <a:pt x="1409753" y="174369"/>
                  </a:cubicBezTo>
                  <a:lnTo>
                    <a:pt x="35344" y="174369"/>
                  </a:lnTo>
                  <a:cubicBezTo>
                    <a:pt x="15824" y="174369"/>
                    <a:pt x="0" y="158545"/>
                    <a:pt x="0" y="139025"/>
                  </a:cubicBezTo>
                  <a:lnTo>
                    <a:pt x="0" y="35344"/>
                  </a:lnTo>
                  <a:cubicBezTo>
                    <a:pt x="0" y="15824"/>
                    <a:pt x="15824" y="0"/>
                    <a:pt x="35344" y="0"/>
                  </a:cubicBezTo>
                  <a:close/>
                </a:path>
              </a:pathLst>
            </a:custGeom>
            <a:solidFill>
              <a:srgbClr val="BCEE68"/>
            </a:solidFill>
          </p:spPr>
          <p:txBody>
            <a:bodyPr/>
            <a:lstStyle/>
            <a:p>
              <a:endParaRPr lang="en-US" dirty="0"/>
            </a:p>
          </p:txBody>
        </p:sp>
        <p:sp>
          <p:nvSpPr>
            <p:cNvPr id="14" name="TextBox 14"/>
            <p:cNvSpPr txBox="1"/>
            <p:nvPr/>
          </p:nvSpPr>
          <p:spPr>
            <a:xfrm>
              <a:off x="0" y="-31564"/>
              <a:ext cx="1445097" cy="231519"/>
            </a:xfrm>
            <a:prstGeom prst="rect">
              <a:avLst/>
            </a:prstGeom>
          </p:spPr>
          <p:txBody>
            <a:bodyPr lIns="50800" tIns="50800" rIns="50800" bIns="50800" rtlCol="0" anchor="ctr"/>
            <a:lstStyle/>
            <a:p>
              <a:pPr algn="ctr">
                <a:lnSpc>
                  <a:spcPts val="3779"/>
                </a:lnSpc>
              </a:pPr>
              <a:r>
                <a:rPr lang="en-US" sz="2800" b="1" dirty="0">
                  <a:solidFill>
                    <a:srgbClr val="1B1564"/>
                  </a:solidFill>
                  <a:ea typeface="Canva Sans Bold"/>
                  <a:cs typeface="Canva Sans Bold"/>
                  <a:sym typeface="Canva Sans Bold"/>
                </a:rPr>
                <a:t>25-30 grams/day (WHO)</a:t>
              </a:r>
            </a:p>
          </p:txBody>
        </p:sp>
      </p:grpSp>
      <p:sp>
        <p:nvSpPr>
          <p:cNvPr id="17" name="TextBox 17"/>
          <p:cNvSpPr txBox="1"/>
          <p:nvPr/>
        </p:nvSpPr>
        <p:spPr>
          <a:xfrm>
            <a:off x="292101" y="9828464"/>
            <a:ext cx="11782379" cy="238125"/>
          </a:xfrm>
          <a:prstGeom prst="rect">
            <a:avLst/>
          </a:prstGeom>
        </p:spPr>
        <p:txBody>
          <a:bodyPr lIns="0" tIns="0" rIns="0" bIns="0" rtlCol="0" anchor="t">
            <a:spAutoFit/>
          </a:bodyPr>
          <a:lstStyle/>
          <a:p>
            <a:pPr algn="just">
              <a:lnSpc>
                <a:spcPts val="1840"/>
              </a:lnSpc>
              <a:spcBef>
                <a:spcPct val="0"/>
              </a:spcBef>
            </a:pPr>
            <a:r>
              <a:rPr lang="en-US" sz="1533" dirty="0" err="1">
                <a:solidFill>
                  <a:srgbClr val="1B1564"/>
                </a:solidFill>
                <a:ea typeface="Helvetica"/>
                <a:cs typeface="Helvetica"/>
                <a:sym typeface="Helvetica"/>
              </a:rPr>
              <a:t>Sarić</a:t>
            </a:r>
            <a:r>
              <a:rPr lang="en-US" sz="1533" dirty="0">
                <a:solidFill>
                  <a:srgbClr val="1B1564"/>
                </a:solidFill>
                <a:ea typeface="Helvetica"/>
                <a:cs typeface="Helvetica"/>
                <a:sym typeface="Helvetica"/>
              </a:rPr>
              <a:t>, M. M. 2020; THNS 2017; IAN-AF 2017</a:t>
            </a:r>
          </a:p>
        </p:txBody>
      </p:sp>
      <p:pic>
        <p:nvPicPr>
          <p:cNvPr id="19" name="Gráfico 18" descr="Seta de linha: curva para a esquerda com preenchimento sólido">
            <a:extLst>
              <a:ext uri="{FF2B5EF4-FFF2-40B4-BE49-F238E27FC236}">
                <a16:creationId xmlns:a16="http://schemas.microsoft.com/office/drawing/2014/main" id="{E296830F-D935-8B85-705C-A645C440A0D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1268119">
            <a:off x="12747477" y="1844174"/>
            <a:ext cx="1189739" cy="1189739"/>
          </a:xfrm>
          <a:prstGeom prst="rect">
            <a:avLst/>
          </a:prstGeom>
        </p:spPr>
      </p:pic>
      <p:sp>
        <p:nvSpPr>
          <p:cNvPr id="20" name="TextBox 16">
            <a:extLst>
              <a:ext uri="{FF2B5EF4-FFF2-40B4-BE49-F238E27FC236}">
                <a16:creationId xmlns:a16="http://schemas.microsoft.com/office/drawing/2014/main" id="{ED14A46D-FCF2-18DF-119B-5AE25B21AD82}"/>
              </a:ext>
            </a:extLst>
          </p:cNvPr>
          <p:cNvSpPr txBox="1"/>
          <p:nvPr/>
        </p:nvSpPr>
        <p:spPr>
          <a:xfrm>
            <a:off x="8763000" y="3429000"/>
            <a:ext cx="16068962" cy="394339"/>
          </a:xfrm>
          <a:prstGeom prst="rect">
            <a:avLst/>
          </a:prstGeom>
        </p:spPr>
        <p:txBody>
          <a:bodyPr lIns="0" tIns="0" rIns="0" bIns="0" rtlCol="0" anchor="t">
            <a:spAutoFit/>
          </a:bodyPr>
          <a:lstStyle/>
          <a:p>
            <a:pPr algn="ctr">
              <a:lnSpc>
                <a:spcPts val="3280"/>
              </a:lnSpc>
              <a:spcBef>
                <a:spcPct val="0"/>
              </a:spcBef>
            </a:pPr>
            <a:r>
              <a:rPr lang="en-US" sz="2000" b="1" dirty="0">
                <a:solidFill>
                  <a:srgbClr val="000000"/>
                </a:solidFill>
                <a:ea typeface="Helvetica"/>
                <a:cs typeface="Helvetica"/>
                <a:sym typeface="Helvetica"/>
              </a:rPr>
              <a:t>Low daily intake</a:t>
            </a:r>
            <a:endParaRPr lang="en-US" sz="2000" b="1" dirty="0">
              <a:solidFill>
                <a:srgbClr val="000000"/>
              </a:solidFill>
              <a:ea typeface="Helvetica Bold"/>
              <a:cs typeface="Helvetica Bold"/>
              <a:sym typeface="Helvetica Bold"/>
            </a:endParaRPr>
          </a:p>
        </p:txBody>
      </p:sp>
      <p:pic>
        <p:nvPicPr>
          <p:cNvPr id="21" name="Gráfico 20" descr="Ponto de exclamação com preenchimento sólido">
            <a:extLst>
              <a:ext uri="{FF2B5EF4-FFF2-40B4-BE49-F238E27FC236}">
                <a16:creationId xmlns:a16="http://schemas.microsoft.com/office/drawing/2014/main" id="{59577603-A552-BF0E-8C3A-32ED07D88EF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5466848" y="3429000"/>
            <a:ext cx="457200" cy="4572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5070011" y="0"/>
            <a:ext cx="3319667" cy="10439400"/>
            <a:chOff x="0" y="0"/>
            <a:chExt cx="4426223" cy="13919200"/>
          </a:xfrm>
        </p:grpSpPr>
        <p:sp>
          <p:nvSpPr>
            <p:cNvPr id="3" name="Freeform 3"/>
            <p:cNvSpPr/>
            <p:nvPr/>
          </p:nvSpPr>
          <p:spPr>
            <a:xfrm>
              <a:off x="0" y="0"/>
              <a:ext cx="4426230" cy="13919155"/>
            </a:xfrm>
            <a:custGeom>
              <a:avLst/>
              <a:gdLst/>
              <a:ahLst/>
              <a:cxnLst/>
              <a:rect l="l" t="t" r="r" b="b"/>
              <a:pathLst>
                <a:path w="4426230" h="13919155">
                  <a:moveTo>
                    <a:pt x="0" y="0"/>
                  </a:moveTo>
                  <a:lnTo>
                    <a:pt x="4426230" y="0"/>
                  </a:lnTo>
                  <a:lnTo>
                    <a:pt x="4426230" y="13919155"/>
                  </a:lnTo>
                  <a:lnTo>
                    <a:pt x="0" y="13919155"/>
                  </a:lnTo>
                  <a:close/>
                </a:path>
              </a:pathLst>
            </a:custGeom>
            <a:solidFill>
              <a:srgbClr val="03A8E8"/>
            </a:solidFill>
          </p:spPr>
          <p:txBody>
            <a:bodyPr/>
            <a:lstStyle/>
            <a:p>
              <a:endParaRPr lang="en-US"/>
            </a:p>
          </p:txBody>
        </p:sp>
      </p:grpSp>
      <p:sp>
        <p:nvSpPr>
          <p:cNvPr id="4" name="Freeform 4" descr="Image"/>
          <p:cNvSpPr/>
          <p:nvPr/>
        </p:nvSpPr>
        <p:spPr>
          <a:xfrm>
            <a:off x="15971942" y="9238905"/>
            <a:ext cx="1515804" cy="523962"/>
          </a:xfrm>
          <a:custGeom>
            <a:avLst/>
            <a:gdLst/>
            <a:ahLst/>
            <a:cxnLst/>
            <a:rect l="l" t="t" r="r" b="b"/>
            <a:pathLst>
              <a:path w="1515804" h="523962">
                <a:moveTo>
                  <a:pt x="0" y="0"/>
                </a:moveTo>
                <a:lnTo>
                  <a:pt x="1515804" y="0"/>
                </a:lnTo>
                <a:lnTo>
                  <a:pt x="1515804" y="523962"/>
                </a:lnTo>
                <a:lnTo>
                  <a:pt x="0" y="523962"/>
                </a:lnTo>
                <a:lnTo>
                  <a:pt x="0" y="0"/>
                </a:lnTo>
                <a:close/>
              </a:path>
            </a:pathLst>
          </a:custGeom>
          <a:blipFill>
            <a:blip r:embed="rId3"/>
            <a:stretch>
              <a:fillRect b="-156"/>
            </a:stretch>
          </a:blipFill>
        </p:spPr>
        <p:txBody>
          <a:bodyPr/>
          <a:lstStyle/>
          <a:p>
            <a:endParaRPr lang="en-US"/>
          </a:p>
        </p:txBody>
      </p:sp>
      <p:sp>
        <p:nvSpPr>
          <p:cNvPr id="5" name="Freeform 5" descr="Image"/>
          <p:cNvSpPr/>
          <p:nvPr/>
        </p:nvSpPr>
        <p:spPr>
          <a:xfrm rot="-5400000">
            <a:off x="13747472" y="4478697"/>
            <a:ext cx="5999610" cy="1082234"/>
          </a:xfrm>
          <a:custGeom>
            <a:avLst/>
            <a:gdLst/>
            <a:ahLst/>
            <a:cxnLst/>
            <a:rect l="l" t="t" r="r" b="b"/>
            <a:pathLst>
              <a:path w="5999610" h="1082234">
                <a:moveTo>
                  <a:pt x="0" y="0"/>
                </a:moveTo>
                <a:lnTo>
                  <a:pt x="5999610" y="0"/>
                </a:lnTo>
                <a:lnTo>
                  <a:pt x="5999610" y="1082234"/>
                </a:lnTo>
                <a:lnTo>
                  <a:pt x="0" y="1082234"/>
                </a:lnTo>
                <a:lnTo>
                  <a:pt x="0" y="0"/>
                </a:lnTo>
                <a:close/>
              </a:path>
            </a:pathLst>
          </a:custGeom>
          <a:blipFill>
            <a:blip r:embed="rId4"/>
            <a:stretch>
              <a:fillRect b="-177"/>
            </a:stretch>
          </a:blipFill>
        </p:spPr>
        <p:txBody>
          <a:bodyPr/>
          <a:lstStyle/>
          <a:p>
            <a:endParaRPr lang="en-US"/>
          </a:p>
        </p:txBody>
      </p:sp>
      <p:grpSp>
        <p:nvGrpSpPr>
          <p:cNvPr id="6" name="Group 6"/>
          <p:cNvGrpSpPr/>
          <p:nvPr/>
        </p:nvGrpSpPr>
        <p:grpSpPr>
          <a:xfrm>
            <a:off x="3581400" y="1611063"/>
            <a:ext cx="789274" cy="1191961"/>
            <a:chOff x="0" y="0"/>
            <a:chExt cx="1052366" cy="1589281"/>
          </a:xfrm>
        </p:grpSpPr>
        <p:sp>
          <p:nvSpPr>
            <p:cNvPr id="7" name="Freeform 7"/>
            <p:cNvSpPr/>
            <p:nvPr/>
          </p:nvSpPr>
          <p:spPr>
            <a:xfrm>
              <a:off x="36065" y="0"/>
              <a:ext cx="980235" cy="1184124"/>
            </a:xfrm>
            <a:custGeom>
              <a:avLst/>
              <a:gdLst/>
              <a:ahLst/>
              <a:cxnLst/>
              <a:rect l="l" t="t" r="r" b="b"/>
              <a:pathLst>
                <a:path w="980235" h="1184124">
                  <a:moveTo>
                    <a:pt x="0" y="0"/>
                  </a:moveTo>
                  <a:lnTo>
                    <a:pt x="980236" y="0"/>
                  </a:lnTo>
                  <a:lnTo>
                    <a:pt x="980236" y="1184124"/>
                  </a:lnTo>
                  <a:lnTo>
                    <a:pt x="0" y="1184124"/>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n-US"/>
            </a:p>
          </p:txBody>
        </p:sp>
        <p:grpSp>
          <p:nvGrpSpPr>
            <p:cNvPr id="8" name="Group 8"/>
            <p:cNvGrpSpPr/>
            <p:nvPr/>
          </p:nvGrpSpPr>
          <p:grpSpPr>
            <a:xfrm>
              <a:off x="374900" y="1310972"/>
              <a:ext cx="278309" cy="278309"/>
              <a:chOff x="0" y="0"/>
              <a:chExt cx="812800" cy="812800"/>
            </a:xfrm>
          </p:grpSpPr>
          <p:sp>
            <p:nvSpPr>
              <p:cNvPr id="9" name="Freeform 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66675" cap="sq">
                <a:solidFill>
                  <a:srgbClr val="02BBED"/>
                </a:solidFill>
                <a:prstDash val="solid"/>
                <a:miter/>
              </a:ln>
            </p:spPr>
            <p:txBody>
              <a:bodyPr/>
              <a:lstStyle/>
              <a:p>
                <a:endParaRPr lang="en-US"/>
              </a:p>
            </p:txBody>
          </p:sp>
          <p:sp>
            <p:nvSpPr>
              <p:cNvPr id="10" name="TextBox 10"/>
              <p:cNvSpPr txBox="1"/>
              <p:nvPr/>
            </p:nvSpPr>
            <p:spPr>
              <a:xfrm>
                <a:off x="76200" y="38100"/>
                <a:ext cx="660400" cy="698500"/>
              </a:xfrm>
              <a:prstGeom prst="rect">
                <a:avLst/>
              </a:prstGeom>
            </p:spPr>
            <p:txBody>
              <a:bodyPr lIns="50800" tIns="50800" rIns="50800" bIns="50800" rtlCol="0" anchor="ctr"/>
              <a:lstStyle/>
              <a:p>
                <a:pPr marL="0" lvl="0" indent="0" algn="ctr">
                  <a:lnSpc>
                    <a:spcPts val="2756"/>
                  </a:lnSpc>
                  <a:spcBef>
                    <a:spcPct val="0"/>
                  </a:spcBef>
                </a:pPr>
                <a:endParaRPr/>
              </a:p>
            </p:txBody>
          </p:sp>
        </p:grpSp>
        <p:sp>
          <p:nvSpPr>
            <p:cNvPr id="11" name="TextBox 11"/>
            <p:cNvSpPr txBox="1"/>
            <p:nvPr/>
          </p:nvSpPr>
          <p:spPr>
            <a:xfrm>
              <a:off x="0" y="400892"/>
              <a:ext cx="1052366" cy="315686"/>
            </a:xfrm>
            <a:prstGeom prst="rect">
              <a:avLst/>
            </a:prstGeom>
          </p:spPr>
          <p:txBody>
            <a:bodyPr lIns="0" tIns="0" rIns="0" bIns="0" rtlCol="0" anchor="t">
              <a:spAutoFit/>
            </a:bodyPr>
            <a:lstStyle/>
            <a:p>
              <a:pPr marL="0" lvl="0" indent="0" algn="ctr">
                <a:lnSpc>
                  <a:spcPts val="1820"/>
                </a:lnSpc>
                <a:spcBef>
                  <a:spcPct val="0"/>
                </a:spcBef>
              </a:pPr>
              <a:r>
                <a:rPr lang="en-US" sz="1422" b="1">
                  <a:solidFill>
                    <a:srgbClr val="1B1564"/>
                  </a:solidFill>
                  <a:latin typeface="Helvetica Bold"/>
                  <a:ea typeface="Helvetica Bold"/>
                  <a:cs typeface="Helvetica Bold"/>
                  <a:sym typeface="Helvetica Bold"/>
                </a:rPr>
                <a:t>WP3</a:t>
              </a:r>
            </a:p>
          </p:txBody>
        </p:sp>
      </p:grpSp>
      <p:grpSp>
        <p:nvGrpSpPr>
          <p:cNvPr id="12" name="Group 12"/>
          <p:cNvGrpSpPr/>
          <p:nvPr/>
        </p:nvGrpSpPr>
        <p:grpSpPr>
          <a:xfrm>
            <a:off x="601676" y="3609141"/>
            <a:ext cx="13975807" cy="4539073"/>
            <a:chOff x="0" y="0"/>
            <a:chExt cx="18634410" cy="6052097"/>
          </a:xfrm>
        </p:grpSpPr>
        <p:sp>
          <p:nvSpPr>
            <p:cNvPr id="13" name="Freeform 13"/>
            <p:cNvSpPr/>
            <p:nvPr/>
          </p:nvSpPr>
          <p:spPr>
            <a:xfrm>
              <a:off x="9945442" y="0"/>
              <a:ext cx="8688968" cy="1827956"/>
            </a:xfrm>
            <a:custGeom>
              <a:avLst/>
              <a:gdLst/>
              <a:ahLst/>
              <a:cxnLst/>
              <a:rect l="l" t="t" r="r" b="b"/>
              <a:pathLst>
                <a:path w="8688968" h="1827956">
                  <a:moveTo>
                    <a:pt x="0" y="0"/>
                  </a:moveTo>
                  <a:lnTo>
                    <a:pt x="8688968" y="0"/>
                  </a:lnTo>
                  <a:lnTo>
                    <a:pt x="8688968" y="1827956"/>
                  </a:lnTo>
                  <a:lnTo>
                    <a:pt x="0" y="1827956"/>
                  </a:lnTo>
                  <a:lnTo>
                    <a:pt x="0" y="0"/>
                  </a:lnTo>
                  <a:close/>
                </a:path>
              </a:pathLst>
            </a:custGeom>
            <a:blipFill>
              <a:blip r:embed="rId7">
                <a:extLst>
                  <a:ext uri="{96DAC541-7B7A-43D3-8B79-37D633B846F1}">
                    <asvg:svgBlip xmlns:asvg="http://schemas.microsoft.com/office/drawing/2016/SVG/main" r:embed="rId8"/>
                  </a:ext>
                </a:extLst>
              </a:blip>
              <a:stretch>
                <a:fillRect l="-19468" b="-450841"/>
              </a:stretch>
            </a:blipFill>
          </p:spPr>
          <p:txBody>
            <a:bodyPr/>
            <a:lstStyle/>
            <a:p>
              <a:endParaRPr lang="en-US"/>
            </a:p>
          </p:txBody>
        </p:sp>
        <p:sp>
          <p:nvSpPr>
            <p:cNvPr id="14" name="Freeform 14"/>
            <p:cNvSpPr/>
            <p:nvPr/>
          </p:nvSpPr>
          <p:spPr>
            <a:xfrm>
              <a:off x="0" y="0"/>
              <a:ext cx="10380561" cy="1892433"/>
            </a:xfrm>
            <a:custGeom>
              <a:avLst/>
              <a:gdLst/>
              <a:ahLst/>
              <a:cxnLst/>
              <a:rect l="l" t="t" r="r" b="b"/>
              <a:pathLst>
                <a:path w="10380561" h="1892433">
                  <a:moveTo>
                    <a:pt x="0" y="0"/>
                  </a:moveTo>
                  <a:lnTo>
                    <a:pt x="10380561" y="0"/>
                  </a:lnTo>
                  <a:lnTo>
                    <a:pt x="10380561" y="1892433"/>
                  </a:lnTo>
                  <a:lnTo>
                    <a:pt x="0" y="1892433"/>
                  </a:lnTo>
                  <a:lnTo>
                    <a:pt x="0" y="0"/>
                  </a:lnTo>
                  <a:close/>
                </a:path>
              </a:pathLst>
            </a:custGeom>
            <a:blipFill>
              <a:blip r:embed="rId9">
                <a:extLst>
                  <a:ext uri="{96DAC541-7B7A-43D3-8B79-37D633B846F1}">
                    <asvg:svgBlip xmlns:asvg="http://schemas.microsoft.com/office/drawing/2016/SVG/main" r:embed="rId10"/>
                  </a:ext>
                </a:extLst>
              </a:blip>
              <a:stretch>
                <a:fillRect b="-432074"/>
              </a:stretch>
            </a:blipFill>
          </p:spPr>
          <p:txBody>
            <a:bodyPr/>
            <a:lstStyle/>
            <a:p>
              <a:endParaRPr lang="en-US"/>
            </a:p>
          </p:txBody>
        </p:sp>
      </p:grpSp>
      <p:grpSp>
        <p:nvGrpSpPr>
          <p:cNvPr id="15" name="Group 15"/>
          <p:cNvGrpSpPr/>
          <p:nvPr/>
        </p:nvGrpSpPr>
        <p:grpSpPr>
          <a:xfrm>
            <a:off x="1768712" y="4307878"/>
            <a:ext cx="12577310" cy="4084868"/>
            <a:chOff x="0" y="0"/>
            <a:chExt cx="16769747" cy="5446491"/>
          </a:xfrm>
        </p:grpSpPr>
        <p:sp>
          <p:nvSpPr>
            <p:cNvPr id="16" name="Freeform 16"/>
            <p:cNvSpPr/>
            <p:nvPr/>
          </p:nvSpPr>
          <p:spPr>
            <a:xfrm>
              <a:off x="8950246" y="1719555"/>
              <a:ext cx="7819501" cy="1856790"/>
            </a:xfrm>
            <a:custGeom>
              <a:avLst/>
              <a:gdLst/>
              <a:ahLst/>
              <a:cxnLst/>
              <a:rect l="l" t="t" r="r" b="b"/>
              <a:pathLst>
                <a:path w="7819501" h="1856790">
                  <a:moveTo>
                    <a:pt x="0" y="0"/>
                  </a:moveTo>
                  <a:lnTo>
                    <a:pt x="7819501" y="0"/>
                  </a:lnTo>
                  <a:lnTo>
                    <a:pt x="7819501" y="1856789"/>
                  </a:lnTo>
                  <a:lnTo>
                    <a:pt x="0" y="1856789"/>
                  </a:lnTo>
                  <a:lnTo>
                    <a:pt x="0" y="0"/>
                  </a:lnTo>
                  <a:close/>
                </a:path>
              </a:pathLst>
            </a:custGeom>
            <a:blipFill>
              <a:blip r:embed="rId11">
                <a:extLst>
                  <a:ext uri="{96DAC541-7B7A-43D3-8B79-37D633B846F1}">
                    <asvg:svgBlip xmlns:asvg="http://schemas.microsoft.com/office/drawing/2016/SVG/main" r:embed="rId12"/>
                  </a:ext>
                </a:extLst>
              </a:blip>
              <a:stretch>
                <a:fillRect l="-19468" t="-92609" b="-295414"/>
              </a:stretch>
            </a:blipFill>
          </p:spPr>
          <p:txBody>
            <a:bodyPr/>
            <a:lstStyle/>
            <a:p>
              <a:endParaRPr lang="en-US"/>
            </a:p>
          </p:txBody>
        </p:sp>
        <p:sp>
          <p:nvSpPr>
            <p:cNvPr id="17" name="Freeform 17"/>
            <p:cNvSpPr/>
            <p:nvPr/>
          </p:nvSpPr>
          <p:spPr>
            <a:xfrm>
              <a:off x="0" y="1777579"/>
              <a:ext cx="9341825" cy="1798765"/>
            </a:xfrm>
            <a:custGeom>
              <a:avLst/>
              <a:gdLst/>
              <a:ahLst/>
              <a:cxnLst/>
              <a:rect l="l" t="t" r="r" b="b"/>
              <a:pathLst>
                <a:path w="9341825" h="1798765">
                  <a:moveTo>
                    <a:pt x="0" y="0"/>
                  </a:moveTo>
                  <a:lnTo>
                    <a:pt x="9341825" y="0"/>
                  </a:lnTo>
                  <a:lnTo>
                    <a:pt x="9341825" y="1798765"/>
                  </a:lnTo>
                  <a:lnTo>
                    <a:pt x="0" y="1798765"/>
                  </a:lnTo>
                  <a:lnTo>
                    <a:pt x="0" y="0"/>
                  </a:lnTo>
                  <a:close/>
                </a:path>
              </a:pathLst>
            </a:custGeom>
            <a:blipFill>
              <a:blip r:embed="rId11">
                <a:extLst>
                  <a:ext uri="{96DAC541-7B7A-43D3-8B79-37D633B846F1}">
                    <asvg:svgBlip xmlns:asvg="http://schemas.microsoft.com/office/drawing/2016/SVG/main" r:embed="rId12"/>
                  </a:ext>
                </a:extLst>
              </a:blip>
              <a:stretch>
                <a:fillRect t="-98822" b="-304943"/>
              </a:stretch>
            </a:blipFill>
          </p:spPr>
          <p:txBody>
            <a:bodyPr/>
            <a:lstStyle/>
            <a:p>
              <a:endParaRPr lang="en-US"/>
            </a:p>
          </p:txBody>
        </p:sp>
      </p:grpSp>
      <p:sp>
        <p:nvSpPr>
          <p:cNvPr id="18" name="Freeform 18"/>
          <p:cNvSpPr/>
          <p:nvPr/>
        </p:nvSpPr>
        <p:spPr>
          <a:xfrm rot="4914168" flipV="1">
            <a:off x="5597674" y="7462386"/>
            <a:ext cx="838936" cy="902964"/>
          </a:xfrm>
          <a:custGeom>
            <a:avLst/>
            <a:gdLst/>
            <a:ahLst/>
            <a:cxnLst/>
            <a:rect l="l" t="t" r="r" b="b"/>
            <a:pathLst>
              <a:path w="838936" h="902964">
                <a:moveTo>
                  <a:pt x="0" y="902964"/>
                </a:moveTo>
                <a:lnTo>
                  <a:pt x="838936" y="902964"/>
                </a:lnTo>
                <a:lnTo>
                  <a:pt x="838936" y="0"/>
                </a:lnTo>
                <a:lnTo>
                  <a:pt x="0" y="0"/>
                </a:lnTo>
                <a:lnTo>
                  <a:pt x="0" y="902964"/>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19" name="Freeform 19"/>
          <p:cNvSpPr/>
          <p:nvPr/>
        </p:nvSpPr>
        <p:spPr>
          <a:xfrm rot="5400000">
            <a:off x="9807317" y="7462386"/>
            <a:ext cx="838936" cy="902964"/>
          </a:xfrm>
          <a:custGeom>
            <a:avLst/>
            <a:gdLst/>
            <a:ahLst/>
            <a:cxnLst/>
            <a:rect l="l" t="t" r="r" b="b"/>
            <a:pathLst>
              <a:path w="838936" h="902964">
                <a:moveTo>
                  <a:pt x="0" y="0"/>
                </a:moveTo>
                <a:lnTo>
                  <a:pt x="838936" y="0"/>
                </a:lnTo>
                <a:lnTo>
                  <a:pt x="838936" y="902964"/>
                </a:lnTo>
                <a:lnTo>
                  <a:pt x="0" y="90296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20" name="Freeform 20"/>
          <p:cNvSpPr/>
          <p:nvPr/>
        </p:nvSpPr>
        <p:spPr>
          <a:xfrm>
            <a:off x="1295080" y="3822527"/>
            <a:ext cx="906007" cy="897771"/>
          </a:xfrm>
          <a:custGeom>
            <a:avLst/>
            <a:gdLst/>
            <a:ahLst/>
            <a:cxnLst/>
            <a:rect l="l" t="t" r="r" b="b"/>
            <a:pathLst>
              <a:path w="906007" h="897771">
                <a:moveTo>
                  <a:pt x="0" y="0"/>
                </a:moveTo>
                <a:lnTo>
                  <a:pt x="906007" y="0"/>
                </a:lnTo>
                <a:lnTo>
                  <a:pt x="906007" y="897771"/>
                </a:lnTo>
                <a:lnTo>
                  <a:pt x="0" y="897771"/>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sp>
        <p:nvSpPr>
          <p:cNvPr id="21" name="Freeform 21"/>
          <p:cNvSpPr/>
          <p:nvPr/>
        </p:nvSpPr>
        <p:spPr>
          <a:xfrm>
            <a:off x="2201087" y="5991741"/>
            <a:ext cx="597016" cy="621892"/>
          </a:xfrm>
          <a:custGeom>
            <a:avLst/>
            <a:gdLst/>
            <a:ahLst/>
            <a:cxnLst/>
            <a:rect l="l" t="t" r="r" b="b"/>
            <a:pathLst>
              <a:path w="597016" h="621892">
                <a:moveTo>
                  <a:pt x="0" y="0"/>
                </a:moveTo>
                <a:lnTo>
                  <a:pt x="597016" y="0"/>
                </a:lnTo>
                <a:lnTo>
                  <a:pt x="597016" y="621892"/>
                </a:lnTo>
                <a:lnTo>
                  <a:pt x="0" y="621892"/>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US"/>
          </a:p>
        </p:txBody>
      </p:sp>
      <p:sp>
        <p:nvSpPr>
          <p:cNvPr id="22" name="TextBox 22"/>
          <p:cNvSpPr txBox="1"/>
          <p:nvPr/>
        </p:nvSpPr>
        <p:spPr>
          <a:xfrm>
            <a:off x="4494386" y="1715144"/>
            <a:ext cx="13164273" cy="679930"/>
          </a:xfrm>
          <a:prstGeom prst="rect">
            <a:avLst/>
          </a:prstGeom>
        </p:spPr>
        <p:txBody>
          <a:bodyPr lIns="0" tIns="0" rIns="0" bIns="0" rtlCol="0" anchor="t">
            <a:spAutoFit/>
          </a:bodyPr>
          <a:lstStyle/>
          <a:p>
            <a:pPr algn="l">
              <a:lnSpc>
                <a:spcPts val="6579"/>
              </a:lnSpc>
            </a:pPr>
            <a:r>
              <a:rPr lang="en-US" sz="4699" b="1" spc="150" dirty="0">
                <a:solidFill>
                  <a:srgbClr val="1B1464"/>
                </a:solidFill>
                <a:latin typeface="+mj-lt"/>
                <a:ea typeface="Helvetica Bold"/>
                <a:cs typeface="Helvetica Bold"/>
                <a:sym typeface="Helvetica Bold"/>
              </a:rPr>
              <a:t>Work Package 3 - Objectives</a:t>
            </a:r>
          </a:p>
        </p:txBody>
      </p:sp>
      <p:sp>
        <p:nvSpPr>
          <p:cNvPr id="23" name="TextBox 23"/>
          <p:cNvSpPr txBox="1"/>
          <p:nvPr/>
        </p:nvSpPr>
        <p:spPr>
          <a:xfrm>
            <a:off x="2665094" y="3628598"/>
            <a:ext cx="11680929" cy="1274316"/>
          </a:xfrm>
          <a:prstGeom prst="rect">
            <a:avLst/>
          </a:prstGeom>
        </p:spPr>
        <p:txBody>
          <a:bodyPr lIns="0" tIns="0" rIns="0" bIns="0" rtlCol="0" anchor="t">
            <a:spAutoFit/>
          </a:bodyPr>
          <a:lstStyle/>
          <a:p>
            <a:pPr algn="l">
              <a:lnSpc>
                <a:spcPts val="5066"/>
              </a:lnSpc>
            </a:pPr>
            <a:r>
              <a:rPr lang="en-US" sz="3333" b="1" dirty="0">
                <a:solidFill>
                  <a:srgbClr val="1A1560"/>
                </a:solidFill>
                <a:ea typeface="Helvetica Bold"/>
                <a:cs typeface="Helvetica Bold"/>
                <a:sym typeface="Helvetica Bold"/>
              </a:rPr>
              <a:t>Design and implement intervention strategies to promote healthier and sustainable food habits</a:t>
            </a:r>
          </a:p>
        </p:txBody>
      </p:sp>
      <p:sp>
        <p:nvSpPr>
          <p:cNvPr id="24" name="TextBox 24"/>
          <p:cNvSpPr txBox="1"/>
          <p:nvPr/>
        </p:nvSpPr>
        <p:spPr>
          <a:xfrm>
            <a:off x="3095481" y="5731611"/>
            <a:ext cx="11163054" cy="1196636"/>
          </a:xfrm>
          <a:prstGeom prst="rect">
            <a:avLst/>
          </a:prstGeom>
        </p:spPr>
        <p:txBody>
          <a:bodyPr lIns="0" tIns="0" rIns="0" bIns="0" rtlCol="0" anchor="t">
            <a:spAutoFit/>
          </a:bodyPr>
          <a:lstStyle/>
          <a:p>
            <a:pPr algn="l">
              <a:lnSpc>
                <a:spcPts val="4762"/>
              </a:lnSpc>
            </a:pPr>
            <a:r>
              <a:rPr lang="en-US" sz="3133" b="1" dirty="0">
                <a:solidFill>
                  <a:srgbClr val="1A1560"/>
                </a:solidFill>
                <a:ea typeface="Helvetica Bold"/>
                <a:cs typeface="Helvetica Bold"/>
                <a:sym typeface="Helvetica Bold"/>
              </a:rPr>
              <a:t>Develop new food service menus/meals concept to change the food offer towards Mediterranean Diet</a:t>
            </a:r>
          </a:p>
        </p:txBody>
      </p:sp>
      <p:sp>
        <p:nvSpPr>
          <p:cNvPr id="25" name="TextBox 25"/>
          <p:cNvSpPr txBox="1"/>
          <p:nvPr/>
        </p:nvSpPr>
        <p:spPr>
          <a:xfrm>
            <a:off x="2432920" y="8759206"/>
            <a:ext cx="5156659" cy="990600"/>
          </a:xfrm>
          <a:prstGeom prst="rect">
            <a:avLst/>
          </a:prstGeom>
        </p:spPr>
        <p:txBody>
          <a:bodyPr lIns="0" tIns="0" rIns="0" bIns="0" rtlCol="0" anchor="t">
            <a:spAutoFit/>
          </a:bodyPr>
          <a:lstStyle/>
          <a:p>
            <a:pPr algn="ctr">
              <a:lnSpc>
                <a:spcPts val="3880"/>
              </a:lnSpc>
              <a:spcBef>
                <a:spcPct val="0"/>
              </a:spcBef>
            </a:pPr>
            <a:r>
              <a:rPr lang="en-US" sz="3233" dirty="0">
                <a:solidFill>
                  <a:srgbClr val="1B1564"/>
                </a:solidFill>
                <a:ea typeface="Helvetica"/>
                <a:cs typeface="Helvetica"/>
                <a:sym typeface="Helvetica"/>
              </a:rPr>
              <a:t>Create guidelines for the menus</a:t>
            </a:r>
          </a:p>
        </p:txBody>
      </p:sp>
      <p:sp>
        <p:nvSpPr>
          <p:cNvPr id="26" name="TextBox 26"/>
          <p:cNvSpPr txBox="1"/>
          <p:nvPr/>
        </p:nvSpPr>
        <p:spPr>
          <a:xfrm>
            <a:off x="8505558" y="8759206"/>
            <a:ext cx="4802617" cy="990600"/>
          </a:xfrm>
          <a:prstGeom prst="rect">
            <a:avLst/>
          </a:prstGeom>
        </p:spPr>
        <p:txBody>
          <a:bodyPr lIns="0" tIns="0" rIns="0" bIns="0" rtlCol="0" anchor="t">
            <a:spAutoFit/>
          </a:bodyPr>
          <a:lstStyle/>
          <a:p>
            <a:pPr algn="ctr">
              <a:lnSpc>
                <a:spcPts val="3880"/>
              </a:lnSpc>
              <a:spcBef>
                <a:spcPct val="0"/>
              </a:spcBef>
            </a:pPr>
            <a:r>
              <a:rPr lang="en-US" sz="3233" dirty="0">
                <a:solidFill>
                  <a:srgbClr val="1B1564"/>
                </a:solidFill>
                <a:ea typeface="Helvetica"/>
                <a:cs typeface="Helvetica"/>
                <a:sym typeface="Helvetica"/>
              </a:rPr>
              <a:t>Create and test the recipes</a:t>
            </a:r>
          </a:p>
        </p:txBody>
      </p:sp>
      <p:sp>
        <p:nvSpPr>
          <p:cNvPr id="27" name="TextBox 27"/>
          <p:cNvSpPr txBox="1"/>
          <p:nvPr/>
        </p:nvSpPr>
        <p:spPr>
          <a:xfrm>
            <a:off x="515951" y="278832"/>
            <a:ext cx="13171786" cy="608115"/>
          </a:xfrm>
          <a:prstGeom prst="rect">
            <a:avLst/>
          </a:prstGeom>
        </p:spPr>
        <p:txBody>
          <a:bodyPr lIns="0" tIns="0" rIns="0" bIns="0" rtlCol="0" anchor="t">
            <a:spAutoFit/>
          </a:bodyPr>
          <a:lstStyle/>
          <a:p>
            <a:pPr algn="just">
              <a:lnSpc>
                <a:spcPts val="5918"/>
              </a:lnSpc>
            </a:pPr>
            <a:r>
              <a:rPr lang="en-US" sz="4227" b="1" spc="135" dirty="0">
                <a:solidFill>
                  <a:srgbClr val="1B1464"/>
                </a:solidFill>
                <a:latin typeface="+mj-lt"/>
                <a:ea typeface="Helvetica Bold"/>
                <a:cs typeface="Helvetica Bold"/>
                <a:sym typeface="Helvetica Bold"/>
              </a:rPr>
              <a:t>New food service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381000" y="266700"/>
            <a:ext cx="1022764" cy="1544576"/>
            <a:chOff x="0" y="0"/>
            <a:chExt cx="1363685" cy="2059434"/>
          </a:xfrm>
        </p:grpSpPr>
        <p:sp>
          <p:nvSpPr>
            <p:cNvPr id="3" name="Freeform 3"/>
            <p:cNvSpPr/>
            <p:nvPr/>
          </p:nvSpPr>
          <p:spPr>
            <a:xfrm>
              <a:off x="46734" y="0"/>
              <a:ext cx="1270216" cy="1534421"/>
            </a:xfrm>
            <a:custGeom>
              <a:avLst/>
              <a:gdLst/>
              <a:ahLst/>
              <a:cxnLst/>
              <a:rect l="l" t="t" r="r" b="b"/>
              <a:pathLst>
                <a:path w="1270216" h="1534421">
                  <a:moveTo>
                    <a:pt x="0" y="0"/>
                  </a:moveTo>
                  <a:lnTo>
                    <a:pt x="1270217" y="0"/>
                  </a:lnTo>
                  <a:lnTo>
                    <a:pt x="1270217" y="1534421"/>
                  </a:lnTo>
                  <a:lnTo>
                    <a:pt x="0" y="1534421"/>
                  </a:lnTo>
                  <a:lnTo>
                    <a:pt x="0" y="0"/>
                  </a:lnTo>
                  <a:close/>
                </a:path>
              </a:pathLst>
            </a:custGeom>
            <a:blipFill>
              <a:blip r:embed="rId3">
                <a:extLst>
                  <a:ext uri="{96DAC541-7B7A-43D3-8B79-37D633B846F1}">
                    <asvg:svgBlip xmlns:asvg="http://schemas.microsoft.com/office/drawing/2016/SVG/main" r:embed="rId4"/>
                  </a:ext>
                </a:extLst>
              </a:blip>
              <a:stretch>
                <a:fillRect/>
              </a:stretch>
            </a:blipFill>
            <a:ln cap="sq">
              <a:noFill/>
              <a:prstDash val="solid"/>
              <a:miter/>
            </a:ln>
          </p:spPr>
          <p:txBody>
            <a:bodyPr/>
            <a:lstStyle/>
            <a:p>
              <a:endParaRPr lang="en-US"/>
            </a:p>
          </p:txBody>
        </p:sp>
        <p:grpSp>
          <p:nvGrpSpPr>
            <p:cNvPr id="4" name="Group 4"/>
            <p:cNvGrpSpPr/>
            <p:nvPr/>
          </p:nvGrpSpPr>
          <p:grpSpPr>
            <a:xfrm>
              <a:off x="485806" y="1698794"/>
              <a:ext cx="360640" cy="360640"/>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66675" cap="sq">
                <a:solidFill>
                  <a:srgbClr val="02BBED"/>
                </a:solidFill>
                <a:prstDash val="solid"/>
                <a:miter/>
              </a:ln>
            </p:spPr>
            <p:txBody>
              <a:bodyPr/>
              <a:lstStyle/>
              <a:p>
                <a:endParaRPr lang="en-US"/>
              </a:p>
            </p:txBody>
          </p:sp>
          <p:sp>
            <p:nvSpPr>
              <p:cNvPr id="6" name="TextBox 6"/>
              <p:cNvSpPr txBox="1"/>
              <p:nvPr/>
            </p:nvSpPr>
            <p:spPr>
              <a:xfrm>
                <a:off x="76200" y="38100"/>
                <a:ext cx="660400" cy="698500"/>
              </a:xfrm>
              <a:prstGeom prst="rect">
                <a:avLst/>
              </a:prstGeom>
            </p:spPr>
            <p:txBody>
              <a:bodyPr lIns="50800" tIns="50800" rIns="50800" bIns="50800" rtlCol="0" anchor="ctr"/>
              <a:lstStyle/>
              <a:p>
                <a:pPr marL="0" lvl="0" indent="0" algn="ctr">
                  <a:lnSpc>
                    <a:spcPts val="2756"/>
                  </a:lnSpc>
                  <a:spcBef>
                    <a:spcPct val="0"/>
                  </a:spcBef>
                </a:pPr>
                <a:endParaRPr/>
              </a:p>
            </p:txBody>
          </p:sp>
        </p:grpSp>
        <p:sp>
          <p:nvSpPr>
            <p:cNvPr id="7" name="TextBox 7"/>
            <p:cNvSpPr txBox="1"/>
            <p:nvPr/>
          </p:nvSpPr>
          <p:spPr>
            <a:xfrm>
              <a:off x="0" y="527940"/>
              <a:ext cx="1363685" cy="400622"/>
            </a:xfrm>
            <a:prstGeom prst="rect">
              <a:avLst/>
            </a:prstGeom>
          </p:spPr>
          <p:txBody>
            <a:bodyPr lIns="0" tIns="0" rIns="0" bIns="0" rtlCol="0" anchor="t">
              <a:spAutoFit/>
            </a:bodyPr>
            <a:lstStyle/>
            <a:p>
              <a:pPr marL="0" lvl="0" indent="0" algn="ctr">
                <a:lnSpc>
                  <a:spcPts val="2359"/>
                </a:lnSpc>
                <a:spcBef>
                  <a:spcPct val="0"/>
                </a:spcBef>
              </a:pPr>
              <a:r>
                <a:rPr lang="en-US" sz="1843" b="1">
                  <a:solidFill>
                    <a:srgbClr val="1B1564"/>
                  </a:solidFill>
                  <a:latin typeface="Helvetica Bold"/>
                  <a:ea typeface="Helvetica Bold"/>
                  <a:cs typeface="Helvetica Bold"/>
                  <a:sym typeface="Helvetica Bold"/>
                </a:rPr>
                <a:t>WP3</a:t>
              </a:r>
            </a:p>
          </p:txBody>
        </p:sp>
      </p:grpSp>
      <p:grpSp>
        <p:nvGrpSpPr>
          <p:cNvPr id="8" name="Group 8"/>
          <p:cNvGrpSpPr/>
          <p:nvPr/>
        </p:nvGrpSpPr>
        <p:grpSpPr>
          <a:xfrm>
            <a:off x="16206160" y="9465179"/>
            <a:ext cx="2183518" cy="974221"/>
            <a:chOff x="0" y="0"/>
            <a:chExt cx="4426223" cy="1974850"/>
          </a:xfrm>
        </p:grpSpPr>
        <p:sp>
          <p:nvSpPr>
            <p:cNvPr id="9" name="Freeform 9"/>
            <p:cNvSpPr/>
            <p:nvPr/>
          </p:nvSpPr>
          <p:spPr>
            <a:xfrm>
              <a:off x="0" y="0"/>
              <a:ext cx="4426230" cy="1974844"/>
            </a:xfrm>
            <a:custGeom>
              <a:avLst/>
              <a:gdLst/>
              <a:ahLst/>
              <a:cxnLst/>
              <a:rect l="l" t="t" r="r" b="b"/>
              <a:pathLst>
                <a:path w="4426230" h="1974844">
                  <a:moveTo>
                    <a:pt x="0" y="0"/>
                  </a:moveTo>
                  <a:lnTo>
                    <a:pt x="4426230" y="0"/>
                  </a:lnTo>
                  <a:lnTo>
                    <a:pt x="4426230" y="1974844"/>
                  </a:lnTo>
                  <a:lnTo>
                    <a:pt x="0" y="1974844"/>
                  </a:lnTo>
                  <a:close/>
                </a:path>
              </a:pathLst>
            </a:custGeom>
            <a:solidFill>
              <a:srgbClr val="03A8E8"/>
            </a:solidFill>
          </p:spPr>
          <p:txBody>
            <a:bodyPr/>
            <a:lstStyle/>
            <a:p>
              <a:endParaRPr lang="en-US"/>
            </a:p>
          </p:txBody>
        </p:sp>
      </p:grpSp>
      <p:sp>
        <p:nvSpPr>
          <p:cNvPr id="10" name="Freeform 10" descr="Image"/>
          <p:cNvSpPr/>
          <p:nvPr/>
        </p:nvSpPr>
        <p:spPr>
          <a:xfrm>
            <a:off x="16501398" y="9698831"/>
            <a:ext cx="1515804" cy="523962"/>
          </a:xfrm>
          <a:custGeom>
            <a:avLst/>
            <a:gdLst/>
            <a:ahLst/>
            <a:cxnLst/>
            <a:rect l="l" t="t" r="r" b="b"/>
            <a:pathLst>
              <a:path w="1515804" h="523962">
                <a:moveTo>
                  <a:pt x="0" y="0"/>
                </a:moveTo>
                <a:lnTo>
                  <a:pt x="1515804" y="0"/>
                </a:lnTo>
                <a:lnTo>
                  <a:pt x="1515804" y="523962"/>
                </a:lnTo>
                <a:lnTo>
                  <a:pt x="0" y="523962"/>
                </a:lnTo>
                <a:lnTo>
                  <a:pt x="0" y="0"/>
                </a:lnTo>
                <a:close/>
              </a:path>
            </a:pathLst>
          </a:custGeom>
          <a:blipFill>
            <a:blip r:embed="rId5"/>
            <a:stretch>
              <a:fillRect b="-156"/>
            </a:stretch>
          </a:blipFill>
        </p:spPr>
        <p:txBody>
          <a:bodyPr/>
          <a:lstStyle/>
          <a:p>
            <a:endParaRPr lang="en-US"/>
          </a:p>
        </p:txBody>
      </p:sp>
      <p:sp>
        <p:nvSpPr>
          <p:cNvPr id="11" name="TextBox 11"/>
          <p:cNvSpPr txBox="1"/>
          <p:nvPr/>
        </p:nvSpPr>
        <p:spPr>
          <a:xfrm>
            <a:off x="1587379" y="622300"/>
            <a:ext cx="14618781" cy="577017"/>
          </a:xfrm>
          <a:prstGeom prst="rect">
            <a:avLst/>
          </a:prstGeom>
        </p:spPr>
        <p:txBody>
          <a:bodyPr lIns="0" tIns="0" rIns="0" bIns="0" rtlCol="0" anchor="t">
            <a:spAutoFit/>
          </a:bodyPr>
          <a:lstStyle/>
          <a:p>
            <a:pPr algn="l">
              <a:lnSpc>
                <a:spcPts val="5599"/>
              </a:lnSpc>
            </a:pPr>
            <a:r>
              <a:rPr lang="en-US" sz="3999" b="1" spc="127" dirty="0">
                <a:solidFill>
                  <a:srgbClr val="1B1464"/>
                </a:solidFill>
                <a:latin typeface="+mj-lt"/>
                <a:ea typeface="Helvetica Bold"/>
                <a:cs typeface="Helvetica Bold"/>
                <a:sym typeface="Helvetica Bold"/>
              </a:rPr>
              <a:t>Results whole meal - salt</a:t>
            </a:r>
          </a:p>
        </p:txBody>
      </p:sp>
      <p:grpSp>
        <p:nvGrpSpPr>
          <p:cNvPr id="12" name="Group 12"/>
          <p:cNvGrpSpPr/>
          <p:nvPr/>
        </p:nvGrpSpPr>
        <p:grpSpPr>
          <a:xfrm>
            <a:off x="12979219" y="284767"/>
            <a:ext cx="5037983" cy="807135"/>
            <a:chOff x="0" y="-57150"/>
            <a:chExt cx="1445097" cy="231519"/>
          </a:xfrm>
        </p:grpSpPr>
        <p:sp>
          <p:nvSpPr>
            <p:cNvPr id="13" name="Freeform 13"/>
            <p:cNvSpPr/>
            <p:nvPr/>
          </p:nvSpPr>
          <p:spPr>
            <a:xfrm>
              <a:off x="0" y="-18618"/>
              <a:ext cx="1445097" cy="174369"/>
            </a:xfrm>
            <a:custGeom>
              <a:avLst/>
              <a:gdLst/>
              <a:ahLst/>
              <a:cxnLst/>
              <a:rect l="l" t="t" r="r" b="b"/>
              <a:pathLst>
                <a:path w="1445097" h="174369">
                  <a:moveTo>
                    <a:pt x="35344" y="0"/>
                  </a:moveTo>
                  <a:lnTo>
                    <a:pt x="1409753" y="0"/>
                  </a:lnTo>
                  <a:cubicBezTo>
                    <a:pt x="1419127" y="0"/>
                    <a:pt x="1428117" y="3724"/>
                    <a:pt x="1434745" y="10352"/>
                  </a:cubicBezTo>
                  <a:cubicBezTo>
                    <a:pt x="1441374" y="16980"/>
                    <a:pt x="1445097" y="25970"/>
                    <a:pt x="1445097" y="35344"/>
                  </a:cubicBezTo>
                  <a:lnTo>
                    <a:pt x="1445097" y="139025"/>
                  </a:lnTo>
                  <a:cubicBezTo>
                    <a:pt x="1445097" y="158545"/>
                    <a:pt x="1429273" y="174369"/>
                    <a:pt x="1409753" y="174369"/>
                  </a:cubicBezTo>
                  <a:lnTo>
                    <a:pt x="35344" y="174369"/>
                  </a:lnTo>
                  <a:cubicBezTo>
                    <a:pt x="15824" y="174369"/>
                    <a:pt x="0" y="158545"/>
                    <a:pt x="0" y="139025"/>
                  </a:cubicBezTo>
                  <a:lnTo>
                    <a:pt x="0" y="35344"/>
                  </a:lnTo>
                  <a:cubicBezTo>
                    <a:pt x="0" y="15824"/>
                    <a:pt x="15824" y="0"/>
                    <a:pt x="35344" y="0"/>
                  </a:cubicBezTo>
                  <a:close/>
                </a:path>
              </a:pathLst>
            </a:custGeom>
            <a:solidFill>
              <a:srgbClr val="00E5EE"/>
            </a:solidFill>
          </p:spPr>
          <p:txBody>
            <a:bodyPr/>
            <a:lstStyle/>
            <a:p>
              <a:endParaRPr lang="en-US"/>
            </a:p>
          </p:txBody>
        </p:sp>
        <p:sp>
          <p:nvSpPr>
            <p:cNvPr id="14" name="TextBox 14"/>
            <p:cNvSpPr txBox="1"/>
            <p:nvPr/>
          </p:nvSpPr>
          <p:spPr>
            <a:xfrm>
              <a:off x="0" y="-57150"/>
              <a:ext cx="1445097" cy="231519"/>
            </a:xfrm>
            <a:prstGeom prst="rect">
              <a:avLst/>
            </a:prstGeom>
          </p:spPr>
          <p:txBody>
            <a:bodyPr lIns="50800" tIns="50800" rIns="50800" bIns="50800" rtlCol="0" anchor="ctr"/>
            <a:lstStyle/>
            <a:p>
              <a:pPr algn="ctr">
                <a:lnSpc>
                  <a:spcPts val="3779"/>
                </a:lnSpc>
              </a:pPr>
              <a:r>
                <a:rPr lang="en-US" sz="2800" b="1" dirty="0">
                  <a:solidFill>
                    <a:srgbClr val="1B1564"/>
                  </a:solidFill>
                  <a:ea typeface="Canva Sans Bold"/>
                  <a:cs typeface="Canva Sans Bold"/>
                  <a:sym typeface="Canva Sans Bold"/>
                </a:rPr>
                <a:t>&lt; 5 grams/day (WHO)</a:t>
              </a:r>
            </a:p>
          </p:txBody>
        </p:sp>
      </p:grpSp>
      <p:sp>
        <p:nvSpPr>
          <p:cNvPr id="15" name="Freeform 15"/>
          <p:cNvSpPr/>
          <p:nvPr/>
        </p:nvSpPr>
        <p:spPr>
          <a:xfrm>
            <a:off x="2380013" y="2667473"/>
            <a:ext cx="13527974" cy="6797706"/>
          </a:xfrm>
          <a:custGeom>
            <a:avLst/>
            <a:gdLst/>
            <a:ahLst/>
            <a:cxnLst/>
            <a:rect l="l" t="t" r="r" b="b"/>
            <a:pathLst>
              <a:path w="13527974" h="6797706">
                <a:moveTo>
                  <a:pt x="0" y="0"/>
                </a:moveTo>
                <a:lnTo>
                  <a:pt x="13527974" y="0"/>
                </a:lnTo>
                <a:lnTo>
                  <a:pt x="13527974" y="6797706"/>
                </a:lnTo>
                <a:lnTo>
                  <a:pt x="0" y="6797706"/>
                </a:lnTo>
                <a:lnTo>
                  <a:pt x="0" y="0"/>
                </a:lnTo>
                <a:close/>
              </a:path>
            </a:pathLst>
          </a:custGeom>
          <a:blipFill>
            <a:blip r:embed="rId6"/>
            <a:stretch>
              <a:fillRect/>
            </a:stretch>
          </a:blipFill>
        </p:spPr>
        <p:txBody>
          <a:bodyPr/>
          <a:lstStyle/>
          <a:p>
            <a:endParaRPr lang="en-US"/>
          </a:p>
        </p:txBody>
      </p:sp>
      <p:sp>
        <p:nvSpPr>
          <p:cNvPr id="17" name="TextBox 17"/>
          <p:cNvSpPr txBox="1"/>
          <p:nvPr/>
        </p:nvSpPr>
        <p:spPr>
          <a:xfrm>
            <a:off x="304838" y="9732212"/>
            <a:ext cx="11782379" cy="230832"/>
          </a:xfrm>
          <a:prstGeom prst="rect">
            <a:avLst/>
          </a:prstGeom>
        </p:spPr>
        <p:txBody>
          <a:bodyPr lIns="0" tIns="0" rIns="0" bIns="0" rtlCol="0" anchor="t">
            <a:spAutoFit/>
          </a:bodyPr>
          <a:lstStyle/>
          <a:p>
            <a:pPr algn="just">
              <a:lnSpc>
                <a:spcPts val="1836"/>
              </a:lnSpc>
              <a:spcBef>
                <a:spcPct val="0"/>
              </a:spcBef>
            </a:pPr>
            <a:r>
              <a:rPr lang="en-US" sz="1530">
                <a:solidFill>
                  <a:srgbClr val="1B1564"/>
                </a:solidFill>
                <a:ea typeface="Helvetica"/>
                <a:cs typeface="Helvetica"/>
                <a:sym typeface="Helvetica"/>
              </a:rPr>
              <a:t>Kwong EJL. Public Health Nutr. 2023 Dec</a:t>
            </a:r>
          </a:p>
        </p:txBody>
      </p:sp>
      <p:sp>
        <p:nvSpPr>
          <p:cNvPr id="18" name="TextBox 16">
            <a:extLst>
              <a:ext uri="{FF2B5EF4-FFF2-40B4-BE49-F238E27FC236}">
                <a16:creationId xmlns:a16="http://schemas.microsoft.com/office/drawing/2014/main" id="{5D73F62C-9605-4706-677A-7A8B01F47BB4}"/>
              </a:ext>
            </a:extLst>
          </p:cNvPr>
          <p:cNvSpPr txBox="1"/>
          <p:nvPr/>
        </p:nvSpPr>
        <p:spPr>
          <a:xfrm>
            <a:off x="8763000" y="3429000"/>
            <a:ext cx="16068962" cy="394339"/>
          </a:xfrm>
          <a:prstGeom prst="rect">
            <a:avLst/>
          </a:prstGeom>
        </p:spPr>
        <p:txBody>
          <a:bodyPr lIns="0" tIns="0" rIns="0" bIns="0" rtlCol="0" anchor="t">
            <a:spAutoFit/>
          </a:bodyPr>
          <a:lstStyle/>
          <a:p>
            <a:pPr algn="ctr">
              <a:lnSpc>
                <a:spcPts val="3280"/>
              </a:lnSpc>
              <a:spcBef>
                <a:spcPct val="0"/>
              </a:spcBef>
            </a:pPr>
            <a:r>
              <a:rPr lang="en-US" sz="2000" b="1" dirty="0">
                <a:solidFill>
                  <a:srgbClr val="000000"/>
                </a:solidFill>
                <a:ea typeface="Helvetica"/>
                <a:cs typeface="Helvetica"/>
                <a:sym typeface="Helvetica"/>
              </a:rPr>
              <a:t>High daily intake</a:t>
            </a:r>
            <a:endParaRPr lang="en-US" sz="2000" b="1" dirty="0">
              <a:solidFill>
                <a:srgbClr val="000000"/>
              </a:solidFill>
              <a:ea typeface="Helvetica Bold"/>
              <a:cs typeface="Helvetica Bold"/>
              <a:sym typeface="Helvetica Bold"/>
            </a:endParaRPr>
          </a:p>
        </p:txBody>
      </p:sp>
      <p:pic>
        <p:nvPicPr>
          <p:cNvPr id="19" name="Gráfico 18" descr="Ponto de exclamação com preenchimento sólido">
            <a:extLst>
              <a:ext uri="{FF2B5EF4-FFF2-40B4-BE49-F238E27FC236}">
                <a16:creationId xmlns:a16="http://schemas.microsoft.com/office/drawing/2014/main" id="{A1E45B6E-5017-4C37-563A-3C7440B7246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5466848" y="3429000"/>
            <a:ext cx="457200" cy="4572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1"/>
          <p:cNvGrpSpPr/>
          <p:nvPr/>
        </p:nvGrpSpPr>
        <p:grpSpPr>
          <a:xfrm>
            <a:off x="2258387" y="4074776"/>
            <a:ext cx="445714" cy="890926"/>
            <a:chOff x="0" y="0"/>
            <a:chExt cx="142720" cy="285278"/>
          </a:xfrm>
        </p:grpSpPr>
        <p:sp>
          <p:nvSpPr>
            <p:cNvPr id="32" name="Freeform 32"/>
            <p:cNvSpPr/>
            <p:nvPr/>
          </p:nvSpPr>
          <p:spPr>
            <a:xfrm>
              <a:off x="0" y="0"/>
              <a:ext cx="142720" cy="285278"/>
            </a:xfrm>
            <a:custGeom>
              <a:avLst/>
              <a:gdLst/>
              <a:ahLst/>
              <a:cxnLst/>
              <a:rect l="l" t="t" r="r" b="b"/>
              <a:pathLst>
                <a:path w="142720" h="285278">
                  <a:moveTo>
                    <a:pt x="71360" y="0"/>
                  </a:moveTo>
                  <a:lnTo>
                    <a:pt x="71360" y="0"/>
                  </a:lnTo>
                  <a:cubicBezTo>
                    <a:pt x="110771" y="0"/>
                    <a:pt x="142720" y="31949"/>
                    <a:pt x="142720" y="71360"/>
                  </a:cubicBezTo>
                  <a:lnTo>
                    <a:pt x="142720" y="213919"/>
                  </a:lnTo>
                  <a:cubicBezTo>
                    <a:pt x="142720" y="232844"/>
                    <a:pt x="135201" y="250995"/>
                    <a:pt x="121819" y="264378"/>
                  </a:cubicBezTo>
                  <a:cubicBezTo>
                    <a:pt x="108436" y="277760"/>
                    <a:pt x="90286" y="285278"/>
                    <a:pt x="71360" y="285278"/>
                  </a:cubicBezTo>
                  <a:lnTo>
                    <a:pt x="71360" y="285278"/>
                  </a:lnTo>
                  <a:cubicBezTo>
                    <a:pt x="52434" y="285278"/>
                    <a:pt x="34283" y="277760"/>
                    <a:pt x="20901" y="264378"/>
                  </a:cubicBezTo>
                  <a:cubicBezTo>
                    <a:pt x="7518" y="250995"/>
                    <a:pt x="0" y="232844"/>
                    <a:pt x="0" y="213919"/>
                  </a:cubicBezTo>
                  <a:lnTo>
                    <a:pt x="0" y="71360"/>
                  </a:lnTo>
                  <a:cubicBezTo>
                    <a:pt x="0" y="52434"/>
                    <a:pt x="7518" y="34283"/>
                    <a:pt x="20901" y="20901"/>
                  </a:cubicBezTo>
                  <a:cubicBezTo>
                    <a:pt x="34283" y="7518"/>
                    <a:pt x="52434" y="0"/>
                    <a:pt x="71360" y="0"/>
                  </a:cubicBezTo>
                  <a:close/>
                </a:path>
              </a:pathLst>
            </a:custGeom>
            <a:solidFill>
              <a:srgbClr val="1DB4E0"/>
            </a:solidFill>
          </p:spPr>
          <p:txBody>
            <a:bodyPr/>
            <a:lstStyle/>
            <a:p>
              <a:endParaRPr lang="en-US"/>
            </a:p>
          </p:txBody>
        </p:sp>
        <p:sp>
          <p:nvSpPr>
            <p:cNvPr id="33" name="TextBox 33"/>
            <p:cNvSpPr txBox="1"/>
            <p:nvPr/>
          </p:nvSpPr>
          <p:spPr>
            <a:xfrm>
              <a:off x="0" y="-28575"/>
              <a:ext cx="142720" cy="313853"/>
            </a:xfrm>
            <a:prstGeom prst="rect">
              <a:avLst/>
            </a:prstGeom>
          </p:spPr>
          <p:txBody>
            <a:bodyPr lIns="41969" tIns="41969" rIns="41969" bIns="41969" rtlCol="0" anchor="ctr"/>
            <a:lstStyle/>
            <a:p>
              <a:pPr algn="ctr">
                <a:lnSpc>
                  <a:spcPts val="1959"/>
                </a:lnSpc>
                <a:spcBef>
                  <a:spcPct val="0"/>
                </a:spcBef>
              </a:pPr>
              <a:endParaRPr/>
            </a:p>
          </p:txBody>
        </p:sp>
      </p:grpSp>
      <p:grpSp>
        <p:nvGrpSpPr>
          <p:cNvPr id="34" name="Group 34"/>
          <p:cNvGrpSpPr/>
          <p:nvPr/>
        </p:nvGrpSpPr>
        <p:grpSpPr>
          <a:xfrm>
            <a:off x="2096258" y="4074776"/>
            <a:ext cx="1180342" cy="890926"/>
            <a:chOff x="0" y="0"/>
            <a:chExt cx="142720" cy="285278"/>
          </a:xfrm>
        </p:grpSpPr>
        <p:sp>
          <p:nvSpPr>
            <p:cNvPr id="35" name="Freeform 35"/>
            <p:cNvSpPr/>
            <p:nvPr/>
          </p:nvSpPr>
          <p:spPr>
            <a:xfrm>
              <a:off x="0" y="0"/>
              <a:ext cx="142720" cy="285278"/>
            </a:xfrm>
            <a:custGeom>
              <a:avLst/>
              <a:gdLst/>
              <a:ahLst/>
              <a:cxnLst/>
              <a:rect l="l" t="t" r="r" b="b"/>
              <a:pathLst>
                <a:path w="142720" h="285278">
                  <a:moveTo>
                    <a:pt x="71360" y="0"/>
                  </a:moveTo>
                  <a:lnTo>
                    <a:pt x="71360" y="0"/>
                  </a:lnTo>
                  <a:cubicBezTo>
                    <a:pt x="110771" y="0"/>
                    <a:pt x="142720" y="31949"/>
                    <a:pt x="142720" y="71360"/>
                  </a:cubicBezTo>
                  <a:lnTo>
                    <a:pt x="142720" y="213919"/>
                  </a:lnTo>
                  <a:cubicBezTo>
                    <a:pt x="142720" y="232844"/>
                    <a:pt x="135201" y="250995"/>
                    <a:pt x="121819" y="264378"/>
                  </a:cubicBezTo>
                  <a:cubicBezTo>
                    <a:pt x="108436" y="277760"/>
                    <a:pt x="90286" y="285278"/>
                    <a:pt x="71360" y="285278"/>
                  </a:cubicBezTo>
                  <a:lnTo>
                    <a:pt x="71360" y="285278"/>
                  </a:lnTo>
                  <a:cubicBezTo>
                    <a:pt x="52434" y="285278"/>
                    <a:pt x="34283" y="277760"/>
                    <a:pt x="20901" y="264378"/>
                  </a:cubicBezTo>
                  <a:cubicBezTo>
                    <a:pt x="7518" y="250995"/>
                    <a:pt x="0" y="232844"/>
                    <a:pt x="0" y="213919"/>
                  </a:cubicBezTo>
                  <a:lnTo>
                    <a:pt x="0" y="71360"/>
                  </a:lnTo>
                  <a:cubicBezTo>
                    <a:pt x="0" y="52434"/>
                    <a:pt x="7518" y="34283"/>
                    <a:pt x="20901" y="20901"/>
                  </a:cubicBezTo>
                  <a:cubicBezTo>
                    <a:pt x="34283" y="7518"/>
                    <a:pt x="52434" y="0"/>
                    <a:pt x="71360" y="0"/>
                  </a:cubicBezTo>
                  <a:close/>
                </a:path>
              </a:pathLst>
            </a:custGeom>
            <a:solidFill>
              <a:srgbClr val="1DB4E0"/>
            </a:solidFill>
          </p:spPr>
          <p:txBody>
            <a:bodyPr/>
            <a:lstStyle/>
            <a:p>
              <a:endParaRPr lang="en-US"/>
            </a:p>
          </p:txBody>
        </p:sp>
        <p:sp>
          <p:nvSpPr>
            <p:cNvPr id="36" name="TextBox 36"/>
            <p:cNvSpPr txBox="1"/>
            <p:nvPr/>
          </p:nvSpPr>
          <p:spPr>
            <a:xfrm>
              <a:off x="0" y="-28575"/>
              <a:ext cx="142720" cy="313853"/>
            </a:xfrm>
            <a:prstGeom prst="rect">
              <a:avLst/>
            </a:prstGeom>
          </p:spPr>
          <p:txBody>
            <a:bodyPr lIns="41969" tIns="41969" rIns="41969" bIns="41969" rtlCol="0" anchor="ctr"/>
            <a:lstStyle/>
            <a:p>
              <a:pPr algn="ctr">
                <a:lnSpc>
                  <a:spcPts val="1959"/>
                </a:lnSpc>
                <a:spcBef>
                  <a:spcPct val="0"/>
                </a:spcBef>
              </a:pPr>
              <a:endParaRPr/>
            </a:p>
          </p:txBody>
        </p:sp>
      </p:grpSp>
      <p:grpSp>
        <p:nvGrpSpPr>
          <p:cNvPr id="37" name="Group 37"/>
          <p:cNvGrpSpPr/>
          <p:nvPr/>
        </p:nvGrpSpPr>
        <p:grpSpPr>
          <a:xfrm rot="10800000">
            <a:off x="2481244" y="4074776"/>
            <a:ext cx="834505" cy="890926"/>
            <a:chOff x="0" y="0"/>
            <a:chExt cx="267212" cy="285278"/>
          </a:xfrm>
        </p:grpSpPr>
        <p:sp>
          <p:nvSpPr>
            <p:cNvPr id="38" name="Freeform 38"/>
            <p:cNvSpPr/>
            <p:nvPr/>
          </p:nvSpPr>
          <p:spPr>
            <a:xfrm>
              <a:off x="0" y="0"/>
              <a:ext cx="267212" cy="285278"/>
            </a:xfrm>
            <a:custGeom>
              <a:avLst/>
              <a:gdLst/>
              <a:ahLst/>
              <a:cxnLst/>
              <a:rect l="l" t="t" r="r" b="b"/>
              <a:pathLst>
                <a:path w="267212" h="285278">
                  <a:moveTo>
                    <a:pt x="133606" y="0"/>
                  </a:moveTo>
                  <a:lnTo>
                    <a:pt x="133606" y="0"/>
                  </a:lnTo>
                  <a:cubicBezTo>
                    <a:pt x="169040" y="0"/>
                    <a:pt x="203024" y="14076"/>
                    <a:pt x="228080" y="39132"/>
                  </a:cubicBezTo>
                  <a:cubicBezTo>
                    <a:pt x="253136" y="64188"/>
                    <a:pt x="267212" y="98171"/>
                    <a:pt x="267212" y="133606"/>
                  </a:cubicBezTo>
                  <a:lnTo>
                    <a:pt x="267212" y="151672"/>
                  </a:lnTo>
                  <a:cubicBezTo>
                    <a:pt x="267212" y="187107"/>
                    <a:pt x="253136" y="221090"/>
                    <a:pt x="228080" y="246146"/>
                  </a:cubicBezTo>
                  <a:cubicBezTo>
                    <a:pt x="203024" y="271202"/>
                    <a:pt x="169040" y="285278"/>
                    <a:pt x="133606" y="285278"/>
                  </a:cubicBezTo>
                  <a:lnTo>
                    <a:pt x="133606" y="285278"/>
                  </a:lnTo>
                  <a:cubicBezTo>
                    <a:pt x="98171" y="285278"/>
                    <a:pt x="64188" y="271202"/>
                    <a:pt x="39132" y="246146"/>
                  </a:cubicBezTo>
                  <a:cubicBezTo>
                    <a:pt x="14076" y="221090"/>
                    <a:pt x="0" y="187107"/>
                    <a:pt x="0" y="151672"/>
                  </a:cubicBezTo>
                  <a:lnTo>
                    <a:pt x="0" y="133606"/>
                  </a:lnTo>
                  <a:cubicBezTo>
                    <a:pt x="0" y="98171"/>
                    <a:pt x="14076" y="64188"/>
                    <a:pt x="39132" y="39132"/>
                  </a:cubicBezTo>
                  <a:cubicBezTo>
                    <a:pt x="64188" y="14076"/>
                    <a:pt x="98171" y="0"/>
                    <a:pt x="133606" y="0"/>
                  </a:cubicBezTo>
                  <a:close/>
                </a:path>
              </a:pathLst>
            </a:custGeom>
            <a:solidFill>
              <a:srgbClr val="1DB4E0"/>
            </a:solidFill>
          </p:spPr>
          <p:txBody>
            <a:bodyPr/>
            <a:lstStyle/>
            <a:p>
              <a:endParaRPr lang="en-US"/>
            </a:p>
          </p:txBody>
        </p:sp>
        <p:sp>
          <p:nvSpPr>
            <p:cNvPr id="39" name="TextBox 39"/>
            <p:cNvSpPr txBox="1"/>
            <p:nvPr/>
          </p:nvSpPr>
          <p:spPr>
            <a:xfrm>
              <a:off x="0" y="-28575"/>
              <a:ext cx="267212" cy="313853"/>
            </a:xfrm>
            <a:prstGeom prst="rect">
              <a:avLst/>
            </a:prstGeom>
          </p:spPr>
          <p:txBody>
            <a:bodyPr lIns="41969" tIns="41969" rIns="41969" bIns="41969" rtlCol="0" anchor="ctr"/>
            <a:lstStyle/>
            <a:p>
              <a:pPr algn="ctr">
                <a:lnSpc>
                  <a:spcPts val="1959"/>
                </a:lnSpc>
                <a:spcBef>
                  <a:spcPct val="0"/>
                </a:spcBef>
              </a:pPr>
              <a:endParaRPr/>
            </a:p>
          </p:txBody>
        </p:sp>
      </p:grpSp>
      <p:grpSp>
        <p:nvGrpSpPr>
          <p:cNvPr id="40" name="Group 40"/>
          <p:cNvGrpSpPr/>
          <p:nvPr/>
        </p:nvGrpSpPr>
        <p:grpSpPr>
          <a:xfrm>
            <a:off x="9551896" y="7903092"/>
            <a:ext cx="942118" cy="884460"/>
            <a:chOff x="0" y="0"/>
            <a:chExt cx="301670" cy="283208"/>
          </a:xfrm>
        </p:grpSpPr>
        <p:sp>
          <p:nvSpPr>
            <p:cNvPr id="41" name="Freeform 41"/>
            <p:cNvSpPr/>
            <p:nvPr/>
          </p:nvSpPr>
          <p:spPr>
            <a:xfrm>
              <a:off x="0" y="0"/>
              <a:ext cx="301670" cy="283208"/>
            </a:xfrm>
            <a:custGeom>
              <a:avLst/>
              <a:gdLst/>
              <a:ahLst/>
              <a:cxnLst/>
              <a:rect l="l" t="t" r="r" b="b"/>
              <a:pathLst>
                <a:path w="301670" h="283208">
                  <a:moveTo>
                    <a:pt x="73958" y="0"/>
                  </a:moveTo>
                  <a:lnTo>
                    <a:pt x="227712" y="0"/>
                  </a:lnTo>
                  <a:cubicBezTo>
                    <a:pt x="247327" y="0"/>
                    <a:pt x="266139" y="7792"/>
                    <a:pt x="280009" y="21662"/>
                  </a:cubicBezTo>
                  <a:cubicBezTo>
                    <a:pt x="293878" y="35532"/>
                    <a:pt x="301670" y="54343"/>
                    <a:pt x="301670" y="73958"/>
                  </a:cubicBezTo>
                  <a:lnTo>
                    <a:pt x="301670" y="209250"/>
                  </a:lnTo>
                  <a:cubicBezTo>
                    <a:pt x="301670" y="228865"/>
                    <a:pt x="293878" y="247676"/>
                    <a:pt x="280009" y="261546"/>
                  </a:cubicBezTo>
                  <a:cubicBezTo>
                    <a:pt x="266139" y="275416"/>
                    <a:pt x="247327" y="283208"/>
                    <a:pt x="227712" y="283208"/>
                  </a:cubicBezTo>
                  <a:lnTo>
                    <a:pt x="73958" y="283208"/>
                  </a:lnTo>
                  <a:cubicBezTo>
                    <a:pt x="54343" y="283208"/>
                    <a:pt x="35532" y="275416"/>
                    <a:pt x="21662" y="261546"/>
                  </a:cubicBezTo>
                  <a:cubicBezTo>
                    <a:pt x="7792" y="247676"/>
                    <a:pt x="0" y="228865"/>
                    <a:pt x="0" y="209250"/>
                  </a:cubicBezTo>
                  <a:lnTo>
                    <a:pt x="0" y="73958"/>
                  </a:lnTo>
                  <a:cubicBezTo>
                    <a:pt x="0" y="54343"/>
                    <a:pt x="7792" y="35532"/>
                    <a:pt x="21662" y="21662"/>
                  </a:cubicBezTo>
                  <a:cubicBezTo>
                    <a:pt x="35532" y="7792"/>
                    <a:pt x="54343" y="0"/>
                    <a:pt x="73958" y="0"/>
                  </a:cubicBezTo>
                  <a:close/>
                </a:path>
              </a:pathLst>
            </a:custGeom>
            <a:solidFill>
              <a:srgbClr val="1DB4E0"/>
            </a:solidFill>
          </p:spPr>
          <p:txBody>
            <a:bodyPr/>
            <a:lstStyle/>
            <a:p>
              <a:endParaRPr lang="en-US"/>
            </a:p>
          </p:txBody>
        </p:sp>
        <p:sp>
          <p:nvSpPr>
            <p:cNvPr id="42" name="TextBox 42"/>
            <p:cNvSpPr txBox="1"/>
            <p:nvPr/>
          </p:nvSpPr>
          <p:spPr>
            <a:xfrm>
              <a:off x="0" y="-28575"/>
              <a:ext cx="301670" cy="311783"/>
            </a:xfrm>
            <a:prstGeom prst="rect">
              <a:avLst/>
            </a:prstGeom>
          </p:spPr>
          <p:txBody>
            <a:bodyPr lIns="41969" tIns="41969" rIns="41969" bIns="41969" rtlCol="0" anchor="ctr"/>
            <a:lstStyle/>
            <a:p>
              <a:pPr algn="ctr">
                <a:lnSpc>
                  <a:spcPts val="1959"/>
                </a:lnSpc>
                <a:spcBef>
                  <a:spcPct val="0"/>
                </a:spcBef>
              </a:pPr>
              <a:endParaRPr/>
            </a:p>
          </p:txBody>
        </p:sp>
      </p:grpSp>
      <p:grpSp>
        <p:nvGrpSpPr>
          <p:cNvPr id="43" name="Group 43"/>
          <p:cNvGrpSpPr/>
          <p:nvPr/>
        </p:nvGrpSpPr>
        <p:grpSpPr>
          <a:xfrm>
            <a:off x="3315748" y="4074776"/>
            <a:ext cx="722851" cy="890926"/>
            <a:chOff x="0" y="0"/>
            <a:chExt cx="142720" cy="285278"/>
          </a:xfrm>
        </p:grpSpPr>
        <p:sp>
          <p:nvSpPr>
            <p:cNvPr id="44" name="Freeform 44"/>
            <p:cNvSpPr/>
            <p:nvPr/>
          </p:nvSpPr>
          <p:spPr>
            <a:xfrm>
              <a:off x="0" y="0"/>
              <a:ext cx="142720" cy="285278"/>
            </a:xfrm>
            <a:custGeom>
              <a:avLst/>
              <a:gdLst/>
              <a:ahLst/>
              <a:cxnLst/>
              <a:rect l="l" t="t" r="r" b="b"/>
              <a:pathLst>
                <a:path w="142720" h="285278">
                  <a:moveTo>
                    <a:pt x="71360" y="0"/>
                  </a:moveTo>
                  <a:lnTo>
                    <a:pt x="71360" y="0"/>
                  </a:lnTo>
                  <a:cubicBezTo>
                    <a:pt x="110771" y="0"/>
                    <a:pt x="142720" y="31949"/>
                    <a:pt x="142720" y="71360"/>
                  </a:cubicBezTo>
                  <a:lnTo>
                    <a:pt x="142720" y="213919"/>
                  </a:lnTo>
                  <a:cubicBezTo>
                    <a:pt x="142720" y="232844"/>
                    <a:pt x="135201" y="250995"/>
                    <a:pt x="121819" y="264378"/>
                  </a:cubicBezTo>
                  <a:cubicBezTo>
                    <a:pt x="108436" y="277760"/>
                    <a:pt x="90286" y="285278"/>
                    <a:pt x="71360" y="285278"/>
                  </a:cubicBezTo>
                  <a:lnTo>
                    <a:pt x="71360" y="285278"/>
                  </a:lnTo>
                  <a:cubicBezTo>
                    <a:pt x="52434" y="285278"/>
                    <a:pt x="34283" y="277760"/>
                    <a:pt x="20901" y="264378"/>
                  </a:cubicBezTo>
                  <a:cubicBezTo>
                    <a:pt x="7518" y="250995"/>
                    <a:pt x="0" y="232844"/>
                    <a:pt x="0" y="213919"/>
                  </a:cubicBezTo>
                  <a:lnTo>
                    <a:pt x="0" y="71360"/>
                  </a:lnTo>
                  <a:cubicBezTo>
                    <a:pt x="0" y="52434"/>
                    <a:pt x="7518" y="34283"/>
                    <a:pt x="20901" y="20901"/>
                  </a:cubicBezTo>
                  <a:cubicBezTo>
                    <a:pt x="34283" y="7518"/>
                    <a:pt x="52434" y="0"/>
                    <a:pt x="71360" y="0"/>
                  </a:cubicBezTo>
                  <a:close/>
                </a:path>
              </a:pathLst>
            </a:custGeom>
            <a:solidFill>
              <a:srgbClr val="1DB4E0"/>
            </a:solidFill>
          </p:spPr>
          <p:txBody>
            <a:bodyPr/>
            <a:lstStyle/>
            <a:p>
              <a:endParaRPr lang="en-US"/>
            </a:p>
          </p:txBody>
        </p:sp>
        <p:sp>
          <p:nvSpPr>
            <p:cNvPr id="45" name="TextBox 45"/>
            <p:cNvSpPr txBox="1"/>
            <p:nvPr/>
          </p:nvSpPr>
          <p:spPr>
            <a:xfrm>
              <a:off x="0" y="-28575"/>
              <a:ext cx="142720" cy="313853"/>
            </a:xfrm>
            <a:prstGeom prst="rect">
              <a:avLst/>
            </a:prstGeom>
          </p:spPr>
          <p:txBody>
            <a:bodyPr lIns="41969" tIns="41969" rIns="41969" bIns="41969" rtlCol="0" anchor="ctr"/>
            <a:lstStyle/>
            <a:p>
              <a:pPr algn="ctr">
                <a:lnSpc>
                  <a:spcPts val="1959"/>
                </a:lnSpc>
                <a:spcBef>
                  <a:spcPct val="0"/>
                </a:spcBef>
              </a:pPr>
              <a:endParaRPr/>
            </a:p>
          </p:txBody>
        </p:sp>
      </p:grpSp>
      <p:grpSp>
        <p:nvGrpSpPr>
          <p:cNvPr id="46" name="Group 46"/>
          <p:cNvGrpSpPr/>
          <p:nvPr/>
        </p:nvGrpSpPr>
        <p:grpSpPr>
          <a:xfrm rot="10800000">
            <a:off x="3538606" y="4074776"/>
            <a:ext cx="1033395" cy="980166"/>
            <a:chOff x="-11771" y="-28575"/>
            <a:chExt cx="330897" cy="313853"/>
          </a:xfrm>
        </p:grpSpPr>
        <p:sp>
          <p:nvSpPr>
            <p:cNvPr id="47" name="Freeform 47"/>
            <p:cNvSpPr/>
            <p:nvPr/>
          </p:nvSpPr>
          <p:spPr>
            <a:xfrm>
              <a:off x="-11771" y="0"/>
              <a:ext cx="330897" cy="285278"/>
            </a:xfrm>
            <a:custGeom>
              <a:avLst/>
              <a:gdLst/>
              <a:ahLst/>
              <a:cxnLst/>
              <a:rect l="l" t="t" r="r" b="b"/>
              <a:pathLst>
                <a:path w="319126" h="285278">
                  <a:moveTo>
                    <a:pt x="142639" y="0"/>
                  </a:moveTo>
                  <a:lnTo>
                    <a:pt x="176487" y="0"/>
                  </a:lnTo>
                  <a:cubicBezTo>
                    <a:pt x="255265" y="0"/>
                    <a:pt x="319126" y="63862"/>
                    <a:pt x="319126" y="142639"/>
                  </a:cubicBezTo>
                  <a:lnTo>
                    <a:pt x="319126" y="142639"/>
                  </a:lnTo>
                  <a:cubicBezTo>
                    <a:pt x="319126" y="221417"/>
                    <a:pt x="255265" y="285278"/>
                    <a:pt x="176487" y="285278"/>
                  </a:cubicBezTo>
                  <a:lnTo>
                    <a:pt x="142639" y="285278"/>
                  </a:lnTo>
                  <a:cubicBezTo>
                    <a:pt x="63862" y="285278"/>
                    <a:pt x="0" y="221417"/>
                    <a:pt x="0" y="142639"/>
                  </a:cubicBezTo>
                  <a:lnTo>
                    <a:pt x="0" y="142639"/>
                  </a:lnTo>
                  <a:cubicBezTo>
                    <a:pt x="0" y="63862"/>
                    <a:pt x="63862" y="0"/>
                    <a:pt x="142639" y="0"/>
                  </a:cubicBezTo>
                  <a:close/>
                </a:path>
              </a:pathLst>
            </a:custGeom>
            <a:solidFill>
              <a:srgbClr val="1DB4E0"/>
            </a:solidFill>
          </p:spPr>
          <p:txBody>
            <a:bodyPr/>
            <a:lstStyle/>
            <a:p>
              <a:endParaRPr lang="en-US"/>
            </a:p>
          </p:txBody>
        </p:sp>
        <p:sp>
          <p:nvSpPr>
            <p:cNvPr id="48" name="TextBox 48"/>
            <p:cNvSpPr txBox="1"/>
            <p:nvPr/>
          </p:nvSpPr>
          <p:spPr>
            <a:xfrm>
              <a:off x="0" y="-28575"/>
              <a:ext cx="319126" cy="313853"/>
            </a:xfrm>
            <a:prstGeom prst="rect">
              <a:avLst/>
            </a:prstGeom>
          </p:spPr>
          <p:txBody>
            <a:bodyPr lIns="41969" tIns="41969" rIns="41969" bIns="41969" rtlCol="0" anchor="ctr"/>
            <a:lstStyle/>
            <a:p>
              <a:pPr algn="ctr">
                <a:lnSpc>
                  <a:spcPts val="1959"/>
                </a:lnSpc>
                <a:spcBef>
                  <a:spcPct val="0"/>
                </a:spcBef>
              </a:pPr>
              <a:endParaRPr/>
            </a:p>
          </p:txBody>
        </p:sp>
      </p:grpSp>
      <p:grpSp>
        <p:nvGrpSpPr>
          <p:cNvPr id="49" name="Group 49"/>
          <p:cNvGrpSpPr/>
          <p:nvPr/>
        </p:nvGrpSpPr>
        <p:grpSpPr>
          <a:xfrm>
            <a:off x="7118672" y="6614504"/>
            <a:ext cx="729928" cy="890926"/>
            <a:chOff x="0" y="0"/>
            <a:chExt cx="135463" cy="285278"/>
          </a:xfrm>
        </p:grpSpPr>
        <p:sp>
          <p:nvSpPr>
            <p:cNvPr id="50" name="Freeform 50"/>
            <p:cNvSpPr/>
            <p:nvPr/>
          </p:nvSpPr>
          <p:spPr>
            <a:xfrm>
              <a:off x="0" y="0"/>
              <a:ext cx="135463" cy="285278"/>
            </a:xfrm>
            <a:custGeom>
              <a:avLst/>
              <a:gdLst/>
              <a:ahLst/>
              <a:cxnLst/>
              <a:rect l="l" t="t" r="r" b="b"/>
              <a:pathLst>
                <a:path w="135463" h="285278">
                  <a:moveTo>
                    <a:pt x="67731" y="0"/>
                  </a:moveTo>
                  <a:lnTo>
                    <a:pt x="67731" y="0"/>
                  </a:lnTo>
                  <a:cubicBezTo>
                    <a:pt x="85695" y="0"/>
                    <a:pt x="102922" y="7136"/>
                    <a:pt x="115625" y="19838"/>
                  </a:cubicBezTo>
                  <a:cubicBezTo>
                    <a:pt x="128327" y="32540"/>
                    <a:pt x="135463" y="49768"/>
                    <a:pt x="135463" y="67731"/>
                  </a:cubicBezTo>
                  <a:lnTo>
                    <a:pt x="135463" y="217547"/>
                  </a:lnTo>
                  <a:cubicBezTo>
                    <a:pt x="135463" y="235511"/>
                    <a:pt x="128327" y="252738"/>
                    <a:pt x="115625" y="265440"/>
                  </a:cubicBezTo>
                  <a:cubicBezTo>
                    <a:pt x="102922" y="278142"/>
                    <a:pt x="85695" y="285278"/>
                    <a:pt x="67731" y="285278"/>
                  </a:cubicBezTo>
                  <a:lnTo>
                    <a:pt x="67731" y="285278"/>
                  </a:lnTo>
                  <a:cubicBezTo>
                    <a:pt x="49768" y="285278"/>
                    <a:pt x="32540" y="278142"/>
                    <a:pt x="19838" y="265440"/>
                  </a:cubicBezTo>
                  <a:cubicBezTo>
                    <a:pt x="7136" y="252738"/>
                    <a:pt x="0" y="235511"/>
                    <a:pt x="0" y="217547"/>
                  </a:cubicBezTo>
                  <a:lnTo>
                    <a:pt x="0" y="67731"/>
                  </a:lnTo>
                  <a:cubicBezTo>
                    <a:pt x="0" y="49768"/>
                    <a:pt x="7136" y="32540"/>
                    <a:pt x="19838" y="19838"/>
                  </a:cubicBezTo>
                  <a:cubicBezTo>
                    <a:pt x="32540" y="7136"/>
                    <a:pt x="49768" y="0"/>
                    <a:pt x="67731" y="0"/>
                  </a:cubicBezTo>
                  <a:close/>
                </a:path>
              </a:pathLst>
            </a:custGeom>
            <a:solidFill>
              <a:srgbClr val="1DB4E0"/>
            </a:solidFill>
          </p:spPr>
          <p:txBody>
            <a:bodyPr/>
            <a:lstStyle/>
            <a:p>
              <a:endParaRPr lang="en-US"/>
            </a:p>
          </p:txBody>
        </p:sp>
        <p:sp>
          <p:nvSpPr>
            <p:cNvPr id="51" name="TextBox 51"/>
            <p:cNvSpPr txBox="1"/>
            <p:nvPr/>
          </p:nvSpPr>
          <p:spPr>
            <a:xfrm>
              <a:off x="0" y="-28575"/>
              <a:ext cx="135463" cy="313853"/>
            </a:xfrm>
            <a:prstGeom prst="rect">
              <a:avLst/>
            </a:prstGeom>
          </p:spPr>
          <p:txBody>
            <a:bodyPr lIns="41969" tIns="41969" rIns="41969" bIns="41969" rtlCol="0" anchor="ctr"/>
            <a:lstStyle/>
            <a:p>
              <a:pPr algn="ctr">
                <a:lnSpc>
                  <a:spcPts val="1959"/>
                </a:lnSpc>
                <a:spcBef>
                  <a:spcPct val="0"/>
                </a:spcBef>
              </a:pPr>
              <a:endParaRPr/>
            </a:p>
          </p:txBody>
        </p:sp>
      </p:grpSp>
      <p:grpSp>
        <p:nvGrpSpPr>
          <p:cNvPr id="52" name="Group 52"/>
          <p:cNvGrpSpPr/>
          <p:nvPr/>
        </p:nvGrpSpPr>
        <p:grpSpPr>
          <a:xfrm rot="10800000">
            <a:off x="7330195" y="6614504"/>
            <a:ext cx="1051804" cy="890926"/>
            <a:chOff x="0" y="0"/>
            <a:chExt cx="302900" cy="285278"/>
          </a:xfrm>
        </p:grpSpPr>
        <p:sp>
          <p:nvSpPr>
            <p:cNvPr id="53" name="Freeform 53"/>
            <p:cNvSpPr/>
            <p:nvPr/>
          </p:nvSpPr>
          <p:spPr>
            <a:xfrm>
              <a:off x="0" y="0"/>
              <a:ext cx="302900" cy="285278"/>
            </a:xfrm>
            <a:custGeom>
              <a:avLst/>
              <a:gdLst/>
              <a:ahLst/>
              <a:cxnLst/>
              <a:rect l="l" t="t" r="r" b="b"/>
              <a:pathLst>
                <a:path w="302900" h="285278">
                  <a:moveTo>
                    <a:pt x="142639" y="0"/>
                  </a:moveTo>
                  <a:lnTo>
                    <a:pt x="160260" y="0"/>
                  </a:lnTo>
                  <a:cubicBezTo>
                    <a:pt x="239038" y="0"/>
                    <a:pt x="302900" y="63862"/>
                    <a:pt x="302900" y="142639"/>
                  </a:cubicBezTo>
                  <a:lnTo>
                    <a:pt x="302900" y="142639"/>
                  </a:lnTo>
                  <a:cubicBezTo>
                    <a:pt x="302900" y="221417"/>
                    <a:pt x="239038" y="285278"/>
                    <a:pt x="160260" y="285278"/>
                  </a:cubicBezTo>
                  <a:lnTo>
                    <a:pt x="142639" y="285278"/>
                  </a:lnTo>
                  <a:cubicBezTo>
                    <a:pt x="63862" y="285278"/>
                    <a:pt x="0" y="221417"/>
                    <a:pt x="0" y="142639"/>
                  </a:cubicBezTo>
                  <a:lnTo>
                    <a:pt x="0" y="142639"/>
                  </a:lnTo>
                  <a:cubicBezTo>
                    <a:pt x="0" y="63862"/>
                    <a:pt x="63862" y="0"/>
                    <a:pt x="142639" y="0"/>
                  </a:cubicBezTo>
                  <a:close/>
                </a:path>
              </a:pathLst>
            </a:custGeom>
            <a:solidFill>
              <a:srgbClr val="1DB4E0"/>
            </a:solidFill>
          </p:spPr>
          <p:txBody>
            <a:bodyPr/>
            <a:lstStyle/>
            <a:p>
              <a:endParaRPr lang="en-US"/>
            </a:p>
          </p:txBody>
        </p:sp>
        <p:sp>
          <p:nvSpPr>
            <p:cNvPr id="54" name="TextBox 54"/>
            <p:cNvSpPr txBox="1"/>
            <p:nvPr/>
          </p:nvSpPr>
          <p:spPr>
            <a:xfrm>
              <a:off x="0" y="-28575"/>
              <a:ext cx="302900" cy="313853"/>
            </a:xfrm>
            <a:prstGeom prst="rect">
              <a:avLst/>
            </a:prstGeom>
          </p:spPr>
          <p:txBody>
            <a:bodyPr lIns="41969" tIns="41969" rIns="41969" bIns="41969" rtlCol="0" anchor="ctr"/>
            <a:lstStyle/>
            <a:p>
              <a:pPr algn="ctr">
                <a:lnSpc>
                  <a:spcPts val="1959"/>
                </a:lnSpc>
                <a:spcBef>
                  <a:spcPct val="0"/>
                </a:spcBef>
              </a:pPr>
              <a:endParaRPr/>
            </a:p>
          </p:txBody>
        </p:sp>
      </p:grpSp>
      <p:grpSp>
        <p:nvGrpSpPr>
          <p:cNvPr id="55" name="Group 55"/>
          <p:cNvGrpSpPr/>
          <p:nvPr/>
        </p:nvGrpSpPr>
        <p:grpSpPr>
          <a:xfrm>
            <a:off x="9558898" y="6620971"/>
            <a:ext cx="464058" cy="890926"/>
            <a:chOff x="0" y="0"/>
            <a:chExt cx="148593" cy="285278"/>
          </a:xfrm>
        </p:grpSpPr>
        <p:sp>
          <p:nvSpPr>
            <p:cNvPr id="56" name="Freeform 56"/>
            <p:cNvSpPr/>
            <p:nvPr/>
          </p:nvSpPr>
          <p:spPr>
            <a:xfrm>
              <a:off x="0" y="0"/>
              <a:ext cx="148593" cy="285278"/>
            </a:xfrm>
            <a:custGeom>
              <a:avLst/>
              <a:gdLst/>
              <a:ahLst/>
              <a:cxnLst/>
              <a:rect l="l" t="t" r="r" b="b"/>
              <a:pathLst>
                <a:path w="148593" h="285278">
                  <a:moveTo>
                    <a:pt x="74297" y="0"/>
                  </a:moveTo>
                  <a:lnTo>
                    <a:pt x="74297" y="0"/>
                  </a:lnTo>
                  <a:cubicBezTo>
                    <a:pt x="94001" y="0"/>
                    <a:pt x="112899" y="7828"/>
                    <a:pt x="126832" y="21761"/>
                  </a:cubicBezTo>
                  <a:cubicBezTo>
                    <a:pt x="140766" y="35694"/>
                    <a:pt x="148593" y="54592"/>
                    <a:pt x="148593" y="74297"/>
                  </a:cubicBezTo>
                  <a:lnTo>
                    <a:pt x="148593" y="210982"/>
                  </a:lnTo>
                  <a:cubicBezTo>
                    <a:pt x="148593" y="230686"/>
                    <a:pt x="140766" y="249584"/>
                    <a:pt x="126832" y="263517"/>
                  </a:cubicBezTo>
                  <a:cubicBezTo>
                    <a:pt x="112899" y="277451"/>
                    <a:pt x="94001" y="285278"/>
                    <a:pt x="74297" y="285278"/>
                  </a:cubicBezTo>
                  <a:lnTo>
                    <a:pt x="74297" y="285278"/>
                  </a:lnTo>
                  <a:cubicBezTo>
                    <a:pt x="54592" y="285278"/>
                    <a:pt x="35694" y="277451"/>
                    <a:pt x="21761" y="263517"/>
                  </a:cubicBezTo>
                  <a:cubicBezTo>
                    <a:pt x="7828" y="249584"/>
                    <a:pt x="0" y="230686"/>
                    <a:pt x="0" y="210982"/>
                  </a:cubicBezTo>
                  <a:lnTo>
                    <a:pt x="0" y="74297"/>
                  </a:lnTo>
                  <a:cubicBezTo>
                    <a:pt x="0" y="54592"/>
                    <a:pt x="7828" y="35694"/>
                    <a:pt x="21761" y="21761"/>
                  </a:cubicBezTo>
                  <a:cubicBezTo>
                    <a:pt x="35694" y="7828"/>
                    <a:pt x="54592" y="0"/>
                    <a:pt x="74297" y="0"/>
                  </a:cubicBezTo>
                  <a:close/>
                </a:path>
              </a:pathLst>
            </a:custGeom>
            <a:solidFill>
              <a:srgbClr val="1DB4E0"/>
            </a:solidFill>
          </p:spPr>
          <p:txBody>
            <a:bodyPr/>
            <a:lstStyle/>
            <a:p>
              <a:endParaRPr lang="en-US"/>
            </a:p>
          </p:txBody>
        </p:sp>
        <p:sp>
          <p:nvSpPr>
            <p:cNvPr id="57" name="TextBox 57"/>
            <p:cNvSpPr txBox="1"/>
            <p:nvPr/>
          </p:nvSpPr>
          <p:spPr>
            <a:xfrm>
              <a:off x="0" y="-28575"/>
              <a:ext cx="148593" cy="313853"/>
            </a:xfrm>
            <a:prstGeom prst="rect">
              <a:avLst/>
            </a:prstGeom>
          </p:spPr>
          <p:txBody>
            <a:bodyPr lIns="41969" tIns="41969" rIns="41969" bIns="41969" rtlCol="0" anchor="ctr"/>
            <a:lstStyle/>
            <a:p>
              <a:pPr algn="ctr">
                <a:lnSpc>
                  <a:spcPts val="1959"/>
                </a:lnSpc>
                <a:spcBef>
                  <a:spcPct val="0"/>
                </a:spcBef>
              </a:pPr>
              <a:endParaRPr/>
            </a:p>
          </p:txBody>
        </p:sp>
      </p:grpSp>
      <p:grpSp>
        <p:nvGrpSpPr>
          <p:cNvPr id="58" name="Group 58"/>
          <p:cNvGrpSpPr/>
          <p:nvPr/>
        </p:nvGrpSpPr>
        <p:grpSpPr>
          <a:xfrm>
            <a:off x="7118672" y="5312207"/>
            <a:ext cx="806128" cy="890926"/>
            <a:chOff x="0" y="0"/>
            <a:chExt cx="135463" cy="285278"/>
          </a:xfrm>
        </p:grpSpPr>
        <p:sp>
          <p:nvSpPr>
            <p:cNvPr id="59" name="Freeform 59"/>
            <p:cNvSpPr/>
            <p:nvPr/>
          </p:nvSpPr>
          <p:spPr>
            <a:xfrm>
              <a:off x="0" y="0"/>
              <a:ext cx="135463" cy="285278"/>
            </a:xfrm>
            <a:custGeom>
              <a:avLst/>
              <a:gdLst/>
              <a:ahLst/>
              <a:cxnLst/>
              <a:rect l="l" t="t" r="r" b="b"/>
              <a:pathLst>
                <a:path w="135463" h="285278">
                  <a:moveTo>
                    <a:pt x="67731" y="0"/>
                  </a:moveTo>
                  <a:lnTo>
                    <a:pt x="67731" y="0"/>
                  </a:lnTo>
                  <a:cubicBezTo>
                    <a:pt x="85695" y="0"/>
                    <a:pt x="102922" y="7136"/>
                    <a:pt x="115625" y="19838"/>
                  </a:cubicBezTo>
                  <a:cubicBezTo>
                    <a:pt x="128327" y="32540"/>
                    <a:pt x="135463" y="49768"/>
                    <a:pt x="135463" y="67731"/>
                  </a:cubicBezTo>
                  <a:lnTo>
                    <a:pt x="135463" y="217547"/>
                  </a:lnTo>
                  <a:cubicBezTo>
                    <a:pt x="135463" y="235511"/>
                    <a:pt x="128327" y="252738"/>
                    <a:pt x="115625" y="265440"/>
                  </a:cubicBezTo>
                  <a:cubicBezTo>
                    <a:pt x="102922" y="278142"/>
                    <a:pt x="85695" y="285278"/>
                    <a:pt x="67731" y="285278"/>
                  </a:cubicBezTo>
                  <a:lnTo>
                    <a:pt x="67731" y="285278"/>
                  </a:lnTo>
                  <a:cubicBezTo>
                    <a:pt x="49768" y="285278"/>
                    <a:pt x="32540" y="278142"/>
                    <a:pt x="19838" y="265440"/>
                  </a:cubicBezTo>
                  <a:cubicBezTo>
                    <a:pt x="7136" y="252738"/>
                    <a:pt x="0" y="235511"/>
                    <a:pt x="0" y="217547"/>
                  </a:cubicBezTo>
                  <a:lnTo>
                    <a:pt x="0" y="67731"/>
                  </a:lnTo>
                  <a:cubicBezTo>
                    <a:pt x="0" y="49768"/>
                    <a:pt x="7136" y="32540"/>
                    <a:pt x="19838" y="19838"/>
                  </a:cubicBezTo>
                  <a:cubicBezTo>
                    <a:pt x="32540" y="7136"/>
                    <a:pt x="49768" y="0"/>
                    <a:pt x="67731" y="0"/>
                  </a:cubicBezTo>
                  <a:close/>
                </a:path>
              </a:pathLst>
            </a:custGeom>
            <a:solidFill>
              <a:srgbClr val="1DB4E0"/>
            </a:solidFill>
          </p:spPr>
          <p:txBody>
            <a:bodyPr/>
            <a:lstStyle/>
            <a:p>
              <a:endParaRPr lang="en-US"/>
            </a:p>
          </p:txBody>
        </p:sp>
        <p:sp>
          <p:nvSpPr>
            <p:cNvPr id="60" name="TextBox 60"/>
            <p:cNvSpPr txBox="1"/>
            <p:nvPr/>
          </p:nvSpPr>
          <p:spPr>
            <a:xfrm>
              <a:off x="0" y="-28575"/>
              <a:ext cx="135463" cy="313853"/>
            </a:xfrm>
            <a:prstGeom prst="rect">
              <a:avLst/>
            </a:prstGeom>
          </p:spPr>
          <p:txBody>
            <a:bodyPr lIns="41969" tIns="41969" rIns="41969" bIns="41969" rtlCol="0" anchor="ctr"/>
            <a:lstStyle/>
            <a:p>
              <a:pPr algn="ctr">
                <a:lnSpc>
                  <a:spcPts val="1959"/>
                </a:lnSpc>
                <a:spcBef>
                  <a:spcPct val="0"/>
                </a:spcBef>
              </a:pPr>
              <a:endParaRPr/>
            </a:p>
          </p:txBody>
        </p:sp>
      </p:grpSp>
      <p:grpSp>
        <p:nvGrpSpPr>
          <p:cNvPr id="61" name="Group 61"/>
          <p:cNvGrpSpPr/>
          <p:nvPr/>
        </p:nvGrpSpPr>
        <p:grpSpPr>
          <a:xfrm rot="10800000">
            <a:off x="7330195" y="5312207"/>
            <a:ext cx="1051805" cy="980166"/>
            <a:chOff x="-23658" y="-28575"/>
            <a:chExt cx="326558" cy="313853"/>
          </a:xfrm>
        </p:grpSpPr>
        <p:sp>
          <p:nvSpPr>
            <p:cNvPr id="62" name="Freeform 62"/>
            <p:cNvSpPr/>
            <p:nvPr/>
          </p:nvSpPr>
          <p:spPr>
            <a:xfrm>
              <a:off x="-23658" y="0"/>
              <a:ext cx="302900" cy="285278"/>
            </a:xfrm>
            <a:custGeom>
              <a:avLst/>
              <a:gdLst/>
              <a:ahLst/>
              <a:cxnLst/>
              <a:rect l="l" t="t" r="r" b="b"/>
              <a:pathLst>
                <a:path w="302900" h="285278">
                  <a:moveTo>
                    <a:pt x="142639" y="0"/>
                  </a:moveTo>
                  <a:lnTo>
                    <a:pt x="160260" y="0"/>
                  </a:lnTo>
                  <a:cubicBezTo>
                    <a:pt x="239038" y="0"/>
                    <a:pt x="302900" y="63862"/>
                    <a:pt x="302900" y="142639"/>
                  </a:cubicBezTo>
                  <a:lnTo>
                    <a:pt x="302900" y="142639"/>
                  </a:lnTo>
                  <a:cubicBezTo>
                    <a:pt x="302900" y="221417"/>
                    <a:pt x="239038" y="285278"/>
                    <a:pt x="160260" y="285278"/>
                  </a:cubicBezTo>
                  <a:lnTo>
                    <a:pt x="142639" y="285278"/>
                  </a:lnTo>
                  <a:cubicBezTo>
                    <a:pt x="63862" y="285278"/>
                    <a:pt x="0" y="221417"/>
                    <a:pt x="0" y="142639"/>
                  </a:cubicBezTo>
                  <a:lnTo>
                    <a:pt x="0" y="142639"/>
                  </a:lnTo>
                  <a:cubicBezTo>
                    <a:pt x="0" y="63862"/>
                    <a:pt x="63862" y="0"/>
                    <a:pt x="142639" y="0"/>
                  </a:cubicBezTo>
                  <a:close/>
                </a:path>
              </a:pathLst>
            </a:custGeom>
            <a:solidFill>
              <a:srgbClr val="1DB4E0"/>
            </a:solidFill>
          </p:spPr>
          <p:txBody>
            <a:bodyPr/>
            <a:lstStyle/>
            <a:p>
              <a:endParaRPr lang="en-US"/>
            </a:p>
          </p:txBody>
        </p:sp>
        <p:sp>
          <p:nvSpPr>
            <p:cNvPr id="63" name="TextBox 63"/>
            <p:cNvSpPr txBox="1"/>
            <p:nvPr/>
          </p:nvSpPr>
          <p:spPr>
            <a:xfrm>
              <a:off x="0" y="-28575"/>
              <a:ext cx="302900" cy="313853"/>
            </a:xfrm>
            <a:prstGeom prst="rect">
              <a:avLst/>
            </a:prstGeom>
          </p:spPr>
          <p:txBody>
            <a:bodyPr lIns="41969" tIns="41969" rIns="41969" bIns="41969" rtlCol="0" anchor="ctr"/>
            <a:lstStyle/>
            <a:p>
              <a:pPr algn="ctr">
                <a:lnSpc>
                  <a:spcPts val="1959"/>
                </a:lnSpc>
                <a:spcBef>
                  <a:spcPct val="0"/>
                </a:spcBef>
              </a:pPr>
              <a:endParaRPr/>
            </a:p>
          </p:txBody>
        </p:sp>
      </p:grpSp>
      <p:grpSp>
        <p:nvGrpSpPr>
          <p:cNvPr id="64" name="Group 64"/>
          <p:cNvGrpSpPr/>
          <p:nvPr/>
        </p:nvGrpSpPr>
        <p:grpSpPr>
          <a:xfrm>
            <a:off x="2096258" y="5312207"/>
            <a:ext cx="723142" cy="890926"/>
            <a:chOff x="0" y="0"/>
            <a:chExt cx="135463" cy="285278"/>
          </a:xfrm>
        </p:grpSpPr>
        <p:sp>
          <p:nvSpPr>
            <p:cNvPr id="65" name="Freeform 65"/>
            <p:cNvSpPr/>
            <p:nvPr/>
          </p:nvSpPr>
          <p:spPr>
            <a:xfrm>
              <a:off x="0" y="0"/>
              <a:ext cx="135463" cy="285278"/>
            </a:xfrm>
            <a:custGeom>
              <a:avLst/>
              <a:gdLst/>
              <a:ahLst/>
              <a:cxnLst/>
              <a:rect l="l" t="t" r="r" b="b"/>
              <a:pathLst>
                <a:path w="135463" h="285278">
                  <a:moveTo>
                    <a:pt x="67731" y="0"/>
                  </a:moveTo>
                  <a:lnTo>
                    <a:pt x="67731" y="0"/>
                  </a:lnTo>
                  <a:cubicBezTo>
                    <a:pt x="85695" y="0"/>
                    <a:pt x="102922" y="7136"/>
                    <a:pt x="115625" y="19838"/>
                  </a:cubicBezTo>
                  <a:cubicBezTo>
                    <a:pt x="128327" y="32540"/>
                    <a:pt x="135463" y="49768"/>
                    <a:pt x="135463" y="67731"/>
                  </a:cubicBezTo>
                  <a:lnTo>
                    <a:pt x="135463" y="217547"/>
                  </a:lnTo>
                  <a:cubicBezTo>
                    <a:pt x="135463" y="235511"/>
                    <a:pt x="128327" y="252738"/>
                    <a:pt x="115625" y="265440"/>
                  </a:cubicBezTo>
                  <a:cubicBezTo>
                    <a:pt x="102922" y="278142"/>
                    <a:pt x="85695" y="285278"/>
                    <a:pt x="67731" y="285278"/>
                  </a:cubicBezTo>
                  <a:lnTo>
                    <a:pt x="67731" y="285278"/>
                  </a:lnTo>
                  <a:cubicBezTo>
                    <a:pt x="49768" y="285278"/>
                    <a:pt x="32540" y="278142"/>
                    <a:pt x="19838" y="265440"/>
                  </a:cubicBezTo>
                  <a:cubicBezTo>
                    <a:pt x="7136" y="252738"/>
                    <a:pt x="0" y="235511"/>
                    <a:pt x="0" y="217547"/>
                  </a:cubicBezTo>
                  <a:lnTo>
                    <a:pt x="0" y="67731"/>
                  </a:lnTo>
                  <a:cubicBezTo>
                    <a:pt x="0" y="49768"/>
                    <a:pt x="7136" y="32540"/>
                    <a:pt x="19838" y="19838"/>
                  </a:cubicBezTo>
                  <a:cubicBezTo>
                    <a:pt x="32540" y="7136"/>
                    <a:pt x="49768" y="0"/>
                    <a:pt x="67731" y="0"/>
                  </a:cubicBezTo>
                  <a:close/>
                </a:path>
              </a:pathLst>
            </a:custGeom>
            <a:solidFill>
              <a:srgbClr val="1DB4E0"/>
            </a:solidFill>
          </p:spPr>
          <p:txBody>
            <a:bodyPr/>
            <a:lstStyle/>
            <a:p>
              <a:endParaRPr lang="en-US"/>
            </a:p>
          </p:txBody>
        </p:sp>
        <p:sp>
          <p:nvSpPr>
            <p:cNvPr id="66" name="TextBox 66"/>
            <p:cNvSpPr txBox="1"/>
            <p:nvPr/>
          </p:nvSpPr>
          <p:spPr>
            <a:xfrm>
              <a:off x="0" y="-28575"/>
              <a:ext cx="135463" cy="313853"/>
            </a:xfrm>
            <a:prstGeom prst="rect">
              <a:avLst/>
            </a:prstGeom>
          </p:spPr>
          <p:txBody>
            <a:bodyPr lIns="41969" tIns="41969" rIns="41969" bIns="41969" rtlCol="0" anchor="ctr"/>
            <a:lstStyle/>
            <a:p>
              <a:pPr algn="ctr">
                <a:lnSpc>
                  <a:spcPts val="1959"/>
                </a:lnSpc>
                <a:spcBef>
                  <a:spcPct val="0"/>
                </a:spcBef>
              </a:pPr>
              <a:endParaRPr/>
            </a:p>
          </p:txBody>
        </p:sp>
      </p:grpSp>
      <p:grpSp>
        <p:nvGrpSpPr>
          <p:cNvPr id="67" name="Group 67"/>
          <p:cNvGrpSpPr/>
          <p:nvPr/>
        </p:nvGrpSpPr>
        <p:grpSpPr>
          <a:xfrm rot="10800000">
            <a:off x="2307782" y="5312207"/>
            <a:ext cx="1045018" cy="890926"/>
            <a:chOff x="0" y="0"/>
            <a:chExt cx="322755" cy="285278"/>
          </a:xfrm>
        </p:grpSpPr>
        <p:sp>
          <p:nvSpPr>
            <p:cNvPr id="68" name="Freeform 68"/>
            <p:cNvSpPr/>
            <p:nvPr/>
          </p:nvSpPr>
          <p:spPr>
            <a:xfrm>
              <a:off x="0" y="0"/>
              <a:ext cx="322755" cy="285278"/>
            </a:xfrm>
            <a:custGeom>
              <a:avLst/>
              <a:gdLst/>
              <a:ahLst/>
              <a:cxnLst/>
              <a:rect l="l" t="t" r="r" b="b"/>
              <a:pathLst>
                <a:path w="322755" h="285278">
                  <a:moveTo>
                    <a:pt x="142639" y="0"/>
                  </a:moveTo>
                  <a:lnTo>
                    <a:pt x="180116" y="0"/>
                  </a:lnTo>
                  <a:cubicBezTo>
                    <a:pt x="217946" y="0"/>
                    <a:pt x="254227" y="15028"/>
                    <a:pt x="280977" y="41778"/>
                  </a:cubicBezTo>
                  <a:cubicBezTo>
                    <a:pt x="307727" y="68528"/>
                    <a:pt x="322755" y="104809"/>
                    <a:pt x="322755" y="142639"/>
                  </a:cubicBezTo>
                  <a:lnTo>
                    <a:pt x="322755" y="142639"/>
                  </a:lnTo>
                  <a:cubicBezTo>
                    <a:pt x="322755" y="221417"/>
                    <a:pt x="258893" y="285278"/>
                    <a:pt x="180116" y="285278"/>
                  </a:cubicBezTo>
                  <a:lnTo>
                    <a:pt x="142639" y="285278"/>
                  </a:lnTo>
                  <a:cubicBezTo>
                    <a:pt x="63862" y="285278"/>
                    <a:pt x="0" y="221417"/>
                    <a:pt x="0" y="142639"/>
                  </a:cubicBezTo>
                  <a:lnTo>
                    <a:pt x="0" y="142639"/>
                  </a:lnTo>
                  <a:cubicBezTo>
                    <a:pt x="0" y="63862"/>
                    <a:pt x="63862" y="0"/>
                    <a:pt x="142639" y="0"/>
                  </a:cubicBezTo>
                  <a:close/>
                </a:path>
              </a:pathLst>
            </a:custGeom>
            <a:solidFill>
              <a:srgbClr val="1DB4E0"/>
            </a:solidFill>
          </p:spPr>
          <p:txBody>
            <a:bodyPr/>
            <a:lstStyle/>
            <a:p>
              <a:endParaRPr lang="en-US"/>
            </a:p>
          </p:txBody>
        </p:sp>
        <p:sp>
          <p:nvSpPr>
            <p:cNvPr id="69" name="TextBox 69"/>
            <p:cNvSpPr txBox="1"/>
            <p:nvPr/>
          </p:nvSpPr>
          <p:spPr>
            <a:xfrm>
              <a:off x="0" y="-28575"/>
              <a:ext cx="322755" cy="313853"/>
            </a:xfrm>
            <a:prstGeom prst="rect">
              <a:avLst/>
            </a:prstGeom>
          </p:spPr>
          <p:txBody>
            <a:bodyPr lIns="41969" tIns="41969" rIns="41969" bIns="41969" rtlCol="0" anchor="ctr"/>
            <a:lstStyle/>
            <a:p>
              <a:pPr algn="ctr">
                <a:lnSpc>
                  <a:spcPts val="1959"/>
                </a:lnSpc>
                <a:spcBef>
                  <a:spcPct val="0"/>
                </a:spcBef>
              </a:pPr>
              <a:endParaRPr/>
            </a:p>
          </p:txBody>
        </p:sp>
      </p:grpSp>
      <p:grpSp>
        <p:nvGrpSpPr>
          <p:cNvPr id="70" name="Group 70"/>
          <p:cNvGrpSpPr/>
          <p:nvPr/>
        </p:nvGrpSpPr>
        <p:grpSpPr>
          <a:xfrm>
            <a:off x="3315749" y="5312207"/>
            <a:ext cx="445714" cy="890926"/>
            <a:chOff x="0" y="0"/>
            <a:chExt cx="142720" cy="285278"/>
          </a:xfrm>
        </p:grpSpPr>
        <p:sp>
          <p:nvSpPr>
            <p:cNvPr id="71" name="Freeform 71"/>
            <p:cNvSpPr/>
            <p:nvPr/>
          </p:nvSpPr>
          <p:spPr>
            <a:xfrm>
              <a:off x="0" y="0"/>
              <a:ext cx="142720" cy="285278"/>
            </a:xfrm>
            <a:custGeom>
              <a:avLst/>
              <a:gdLst/>
              <a:ahLst/>
              <a:cxnLst/>
              <a:rect l="l" t="t" r="r" b="b"/>
              <a:pathLst>
                <a:path w="142720" h="285278">
                  <a:moveTo>
                    <a:pt x="71360" y="0"/>
                  </a:moveTo>
                  <a:lnTo>
                    <a:pt x="71360" y="0"/>
                  </a:lnTo>
                  <a:cubicBezTo>
                    <a:pt x="110771" y="0"/>
                    <a:pt x="142720" y="31949"/>
                    <a:pt x="142720" y="71360"/>
                  </a:cubicBezTo>
                  <a:lnTo>
                    <a:pt x="142720" y="213919"/>
                  </a:lnTo>
                  <a:cubicBezTo>
                    <a:pt x="142720" y="232844"/>
                    <a:pt x="135201" y="250995"/>
                    <a:pt x="121819" y="264378"/>
                  </a:cubicBezTo>
                  <a:cubicBezTo>
                    <a:pt x="108436" y="277760"/>
                    <a:pt x="90286" y="285278"/>
                    <a:pt x="71360" y="285278"/>
                  </a:cubicBezTo>
                  <a:lnTo>
                    <a:pt x="71360" y="285278"/>
                  </a:lnTo>
                  <a:cubicBezTo>
                    <a:pt x="52434" y="285278"/>
                    <a:pt x="34283" y="277760"/>
                    <a:pt x="20901" y="264378"/>
                  </a:cubicBezTo>
                  <a:cubicBezTo>
                    <a:pt x="7518" y="250995"/>
                    <a:pt x="0" y="232844"/>
                    <a:pt x="0" y="213919"/>
                  </a:cubicBezTo>
                  <a:lnTo>
                    <a:pt x="0" y="71360"/>
                  </a:lnTo>
                  <a:cubicBezTo>
                    <a:pt x="0" y="52434"/>
                    <a:pt x="7518" y="34283"/>
                    <a:pt x="20901" y="20901"/>
                  </a:cubicBezTo>
                  <a:cubicBezTo>
                    <a:pt x="34283" y="7518"/>
                    <a:pt x="52434" y="0"/>
                    <a:pt x="71360" y="0"/>
                  </a:cubicBezTo>
                  <a:close/>
                </a:path>
              </a:pathLst>
            </a:custGeom>
            <a:solidFill>
              <a:srgbClr val="1DB4E0"/>
            </a:solidFill>
          </p:spPr>
          <p:txBody>
            <a:bodyPr/>
            <a:lstStyle/>
            <a:p>
              <a:endParaRPr lang="en-US"/>
            </a:p>
          </p:txBody>
        </p:sp>
        <p:sp>
          <p:nvSpPr>
            <p:cNvPr id="72" name="TextBox 72"/>
            <p:cNvSpPr txBox="1"/>
            <p:nvPr/>
          </p:nvSpPr>
          <p:spPr>
            <a:xfrm>
              <a:off x="0" y="-28575"/>
              <a:ext cx="142720" cy="313853"/>
            </a:xfrm>
            <a:prstGeom prst="rect">
              <a:avLst/>
            </a:prstGeom>
          </p:spPr>
          <p:txBody>
            <a:bodyPr lIns="41969" tIns="41969" rIns="41969" bIns="41969" rtlCol="0" anchor="ctr"/>
            <a:lstStyle/>
            <a:p>
              <a:pPr algn="ctr">
                <a:lnSpc>
                  <a:spcPts val="1959"/>
                </a:lnSpc>
                <a:spcBef>
                  <a:spcPct val="0"/>
                </a:spcBef>
              </a:pPr>
              <a:endParaRPr/>
            </a:p>
          </p:txBody>
        </p:sp>
      </p:grpSp>
      <p:grpSp>
        <p:nvGrpSpPr>
          <p:cNvPr id="73" name="Group 73"/>
          <p:cNvGrpSpPr/>
          <p:nvPr/>
        </p:nvGrpSpPr>
        <p:grpSpPr>
          <a:xfrm>
            <a:off x="2096258" y="6620971"/>
            <a:ext cx="445714" cy="884460"/>
            <a:chOff x="0" y="0"/>
            <a:chExt cx="142720" cy="283208"/>
          </a:xfrm>
        </p:grpSpPr>
        <p:sp>
          <p:nvSpPr>
            <p:cNvPr id="74" name="Freeform 74"/>
            <p:cNvSpPr/>
            <p:nvPr/>
          </p:nvSpPr>
          <p:spPr>
            <a:xfrm>
              <a:off x="0" y="0"/>
              <a:ext cx="142720" cy="283208"/>
            </a:xfrm>
            <a:custGeom>
              <a:avLst/>
              <a:gdLst/>
              <a:ahLst/>
              <a:cxnLst/>
              <a:rect l="l" t="t" r="r" b="b"/>
              <a:pathLst>
                <a:path w="142720" h="283208">
                  <a:moveTo>
                    <a:pt x="71360" y="0"/>
                  </a:moveTo>
                  <a:lnTo>
                    <a:pt x="71360" y="0"/>
                  </a:lnTo>
                  <a:cubicBezTo>
                    <a:pt x="110771" y="0"/>
                    <a:pt x="142720" y="31949"/>
                    <a:pt x="142720" y="71360"/>
                  </a:cubicBezTo>
                  <a:lnTo>
                    <a:pt x="142720" y="211848"/>
                  </a:lnTo>
                  <a:cubicBezTo>
                    <a:pt x="142720" y="230774"/>
                    <a:pt x="135201" y="248924"/>
                    <a:pt x="121819" y="262307"/>
                  </a:cubicBezTo>
                  <a:cubicBezTo>
                    <a:pt x="108436" y="275690"/>
                    <a:pt x="90286" y="283208"/>
                    <a:pt x="71360" y="283208"/>
                  </a:cubicBezTo>
                  <a:lnTo>
                    <a:pt x="71360" y="283208"/>
                  </a:lnTo>
                  <a:cubicBezTo>
                    <a:pt x="52434" y="283208"/>
                    <a:pt x="34283" y="275690"/>
                    <a:pt x="20901" y="262307"/>
                  </a:cubicBezTo>
                  <a:cubicBezTo>
                    <a:pt x="7518" y="248924"/>
                    <a:pt x="0" y="230774"/>
                    <a:pt x="0" y="211848"/>
                  </a:cubicBezTo>
                  <a:lnTo>
                    <a:pt x="0" y="71360"/>
                  </a:lnTo>
                  <a:cubicBezTo>
                    <a:pt x="0" y="52434"/>
                    <a:pt x="7518" y="34283"/>
                    <a:pt x="20901" y="20901"/>
                  </a:cubicBezTo>
                  <a:cubicBezTo>
                    <a:pt x="34283" y="7518"/>
                    <a:pt x="52434" y="0"/>
                    <a:pt x="71360" y="0"/>
                  </a:cubicBezTo>
                  <a:close/>
                </a:path>
              </a:pathLst>
            </a:custGeom>
            <a:solidFill>
              <a:srgbClr val="1DB4E0"/>
            </a:solidFill>
          </p:spPr>
          <p:txBody>
            <a:bodyPr/>
            <a:lstStyle/>
            <a:p>
              <a:endParaRPr lang="en-US"/>
            </a:p>
          </p:txBody>
        </p:sp>
        <p:sp>
          <p:nvSpPr>
            <p:cNvPr id="75" name="TextBox 75"/>
            <p:cNvSpPr txBox="1"/>
            <p:nvPr/>
          </p:nvSpPr>
          <p:spPr>
            <a:xfrm>
              <a:off x="0" y="-28575"/>
              <a:ext cx="142720" cy="311783"/>
            </a:xfrm>
            <a:prstGeom prst="rect">
              <a:avLst/>
            </a:prstGeom>
          </p:spPr>
          <p:txBody>
            <a:bodyPr lIns="41969" tIns="41969" rIns="41969" bIns="41969" rtlCol="0" anchor="ctr"/>
            <a:lstStyle/>
            <a:p>
              <a:pPr algn="ctr">
                <a:lnSpc>
                  <a:spcPts val="1959"/>
                </a:lnSpc>
                <a:spcBef>
                  <a:spcPct val="0"/>
                </a:spcBef>
              </a:pPr>
              <a:endParaRPr/>
            </a:p>
          </p:txBody>
        </p:sp>
      </p:grpSp>
      <p:grpSp>
        <p:nvGrpSpPr>
          <p:cNvPr id="76" name="Group 76"/>
          <p:cNvGrpSpPr/>
          <p:nvPr/>
        </p:nvGrpSpPr>
        <p:grpSpPr>
          <a:xfrm>
            <a:off x="4550984" y="4074776"/>
            <a:ext cx="630616" cy="890926"/>
            <a:chOff x="0" y="0"/>
            <a:chExt cx="142720" cy="285278"/>
          </a:xfrm>
        </p:grpSpPr>
        <p:sp>
          <p:nvSpPr>
            <p:cNvPr id="77" name="Freeform 77"/>
            <p:cNvSpPr/>
            <p:nvPr/>
          </p:nvSpPr>
          <p:spPr>
            <a:xfrm>
              <a:off x="0" y="0"/>
              <a:ext cx="142720" cy="285278"/>
            </a:xfrm>
            <a:custGeom>
              <a:avLst/>
              <a:gdLst/>
              <a:ahLst/>
              <a:cxnLst/>
              <a:rect l="l" t="t" r="r" b="b"/>
              <a:pathLst>
                <a:path w="142720" h="285278">
                  <a:moveTo>
                    <a:pt x="71360" y="0"/>
                  </a:moveTo>
                  <a:lnTo>
                    <a:pt x="71360" y="0"/>
                  </a:lnTo>
                  <a:cubicBezTo>
                    <a:pt x="110771" y="0"/>
                    <a:pt x="142720" y="31949"/>
                    <a:pt x="142720" y="71360"/>
                  </a:cubicBezTo>
                  <a:lnTo>
                    <a:pt x="142720" y="213919"/>
                  </a:lnTo>
                  <a:cubicBezTo>
                    <a:pt x="142720" y="232844"/>
                    <a:pt x="135201" y="250995"/>
                    <a:pt x="121819" y="264378"/>
                  </a:cubicBezTo>
                  <a:cubicBezTo>
                    <a:pt x="108436" y="277760"/>
                    <a:pt x="90286" y="285278"/>
                    <a:pt x="71360" y="285278"/>
                  </a:cubicBezTo>
                  <a:lnTo>
                    <a:pt x="71360" y="285278"/>
                  </a:lnTo>
                  <a:cubicBezTo>
                    <a:pt x="52434" y="285278"/>
                    <a:pt x="34283" y="277760"/>
                    <a:pt x="20901" y="264378"/>
                  </a:cubicBezTo>
                  <a:cubicBezTo>
                    <a:pt x="7518" y="250995"/>
                    <a:pt x="0" y="232844"/>
                    <a:pt x="0" y="213919"/>
                  </a:cubicBezTo>
                  <a:lnTo>
                    <a:pt x="0" y="71360"/>
                  </a:lnTo>
                  <a:cubicBezTo>
                    <a:pt x="0" y="52434"/>
                    <a:pt x="7518" y="34283"/>
                    <a:pt x="20901" y="20901"/>
                  </a:cubicBezTo>
                  <a:cubicBezTo>
                    <a:pt x="34283" y="7518"/>
                    <a:pt x="52434" y="0"/>
                    <a:pt x="71360" y="0"/>
                  </a:cubicBezTo>
                  <a:close/>
                </a:path>
              </a:pathLst>
            </a:custGeom>
            <a:solidFill>
              <a:srgbClr val="1DB4E0"/>
            </a:solidFill>
          </p:spPr>
          <p:txBody>
            <a:bodyPr/>
            <a:lstStyle/>
            <a:p>
              <a:endParaRPr lang="en-US"/>
            </a:p>
          </p:txBody>
        </p:sp>
        <p:sp>
          <p:nvSpPr>
            <p:cNvPr id="78" name="TextBox 78"/>
            <p:cNvSpPr txBox="1"/>
            <p:nvPr/>
          </p:nvSpPr>
          <p:spPr>
            <a:xfrm>
              <a:off x="0" y="-28575"/>
              <a:ext cx="142720" cy="313853"/>
            </a:xfrm>
            <a:prstGeom prst="rect">
              <a:avLst/>
            </a:prstGeom>
          </p:spPr>
          <p:txBody>
            <a:bodyPr lIns="41969" tIns="41969" rIns="41969" bIns="41969" rtlCol="0" anchor="ctr"/>
            <a:lstStyle/>
            <a:p>
              <a:pPr algn="ctr">
                <a:lnSpc>
                  <a:spcPts val="1959"/>
                </a:lnSpc>
                <a:spcBef>
                  <a:spcPct val="0"/>
                </a:spcBef>
              </a:pPr>
              <a:endParaRPr/>
            </a:p>
          </p:txBody>
        </p:sp>
      </p:grpSp>
      <p:grpSp>
        <p:nvGrpSpPr>
          <p:cNvPr id="79" name="Group 79"/>
          <p:cNvGrpSpPr/>
          <p:nvPr/>
        </p:nvGrpSpPr>
        <p:grpSpPr>
          <a:xfrm rot="10800000">
            <a:off x="4773841" y="4074776"/>
            <a:ext cx="550398" cy="890926"/>
            <a:chOff x="0" y="0"/>
            <a:chExt cx="176240" cy="285278"/>
          </a:xfrm>
        </p:grpSpPr>
        <p:sp>
          <p:nvSpPr>
            <p:cNvPr id="80" name="Freeform 80"/>
            <p:cNvSpPr/>
            <p:nvPr/>
          </p:nvSpPr>
          <p:spPr>
            <a:xfrm>
              <a:off x="0" y="0"/>
              <a:ext cx="176240" cy="285278"/>
            </a:xfrm>
            <a:custGeom>
              <a:avLst/>
              <a:gdLst/>
              <a:ahLst/>
              <a:cxnLst/>
              <a:rect l="l" t="t" r="r" b="b"/>
              <a:pathLst>
                <a:path w="176240" h="285278">
                  <a:moveTo>
                    <a:pt x="88120" y="0"/>
                  </a:moveTo>
                  <a:lnTo>
                    <a:pt x="88120" y="0"/>
                  </a:lnTo>
                  <a:cubicBezTo>
                    <a:pt x="136787" y="0"/>
                    <a:pt x="176240" y="39453"/>
                    <a:pt x="176240" y="88120"/>
                  </a:cubicBezTo>
                  <a:lnTo>
                    <a:pt x="176240" y="197158"/>
                  </a:lnTo>
                  <a:cubicBezTo>
                    <a:pt x="176240" y="220529"/>
                    <a:pt x="166956" y="242943"/>
                    <a:pt x="150430" y="259469"/>
                  </a:cubicBezTo>
                  <a:cubicBezTo>
                    <a:pt x="133904" y="275994"/>
                    <a:pt x="111491" y="285278"/>
                    <a:pt x="88120" y="285278"/>
                  </a:cubicBezTo>
                  <a:lnTo>
                    <a:pt x="88120" y="285278"/>
                  </a:lnTo>
                  <a:cubicBezTo>
                    <a:pt x="64749" y="285278"/>
                    <a:pt x="42335" y="275994"/>
                    <a:pt x="25810" y="259469"/>
                  </a:cubicBezTo>
                  <a:cubicBezTo>
                    <a:pt x="9284" y="242943"/>
                    <a:pt x="0" y="220529"/>
                    <a:pt x="0" y="197158"/>
                  </a:cubicBezTo>
                  <a:lnTo>
                    <a:pt x="0" y="88120"/>
                  </a:lnTo>
                  <a:cubicBezTo>
                    <a:pt x="0" y="64749"/>
                    <a:pt x="9284" y="42335"/>
                    <a:pt x="25810" y="25810"/>
                  </a:cubicBezTo>
                  <a:cubicBezTo>
                    <a:pt x="42335" y="9284"/>
                    <a:pt x="64749" y="0"/>
                    <a:pt x="88120" y="0"/>
                  </a:cubicBezTo>
                  <a:close/>
                </a:path>
              </a:pathLst>
            </a:custGeom>
            <a:solidFill>
              <a:srgbClr val="1DB4E0"/>
            </a:solidFill>
          </p:spPr>
          <p:txBody>
            <a:bodyPr/>
            <a:lstStyle/>
            <a:p>
              <a:endParaRPr lang="en-US"/>
            </a:p>
          </p:txBody>
        </p:sp>
        <p:sp>
          <p:nvSpPr>
            <p:cNvPr id="81" name="TextBox 81"/>
            <p:cNvSpPr txBox="1"/>
            <p:nvPr/>
          </p:nvSpPr>
          <p:spPr>
            <a:xfrm>
              <a:off x="0" y="-28575"/>
              <a:ext cx="176240" cy="313853"/>
            </a:xfrm>
            <a:prstGeom prst="rect">
              <a:avLst/>
            </a:prstGeom>
          </p:spPr>
          <p:txBody>
            <a:bodyPr lIns="41969" tIns="41969" rIns="41969" bIns="41969" rtlCol="0" anchor="ctr"/>
            <a:lstStyle/>
            <a:p>
              <a:pPr algn="ctr">
                <a:lnSpc>
                  <a:spcPts val="1959"/>
                </a:lnSpc>
                <a:spcBef>
                  <a:spcPct val="0"/>
                </a:spcBef>
              </a:pPr>
              <a:endParaRPr/>
            </a:p>
          </p:txBody>
        </p:sp>
      </p:grpSp>
      <p:grpSp>
        <p:nvGrpSpPr>
          <p:cNvPr id="82" name="Group 82"/>
          <p:cNvGrpSpPr/>
          <p:nvPr/>
        </p:nvGrpSpPr>
        <p:grpSpPr>
          <a:xfrm>
            <a:off x="8305800" y="5312207"/>
            <a:ext cx="684504" cy="890926"/>
            <a:chOff x="0" y="0"/>
            <a:chExt cx="219181" cy="285278"/>
          </a:xfrm>
        </p:grpSpPr>
        <p:sp>
          <p:nvSpPr>
            <p:cNvPr id="83" name="Freeform 83"/>
            <p:cNvSpPr/>
            <p:nvPr/>
          </p:nvSpPr>
          <p:spPr>
            <a:xfrm>
              <a:off x="0" y="0"/>
              <a:ext cx="219181" cy="285278"/>
            </a:xfrm>
            <a:custGeom>
              <a:avLst/>
              <a:gdLst/>
              <a:ahLst/>
              <a:cxnLst/>
              <a:rect l="l" t="t" r="r" b="b"/>
              <a:pathLst>
                <a:path w="219181" h="285278">
                  <a:moveTo>
                    <a:pt x="109591" y="0"/>
                  </a:moveTo>
                  <a:lnTo>
                    <a:pt x="109591" y="0"/>
                  </a:lnTo>
                  <a:cubicBezTo>
                    <a:pt x="138656" y="0"/>
                    <a:pt x="166531" y="11546"/>
                    <a:pt x="187083" y="32098"/>
                  </a:cubicBezTo>
                  <a:cubicBezTo>
                    <a:pt x="207635" y="52651"/>
                    <a:pt x="219181" y="80525"/>
                    <a:pt x="219181" y="109591"/>
                  </a:cubicBezTo>
                  <a:lnTo>
                    <a:pt x="219181" y="175688"/>
                  </a:lnTo>
                  <a:cubicBezTo>
                    <a:pt x="219181" y="236213"/>
                    <a:pt x="170116" y="285278"/>
                    <a:pt x="109591" y="285278"/>
                  </a:cubicBezTo>
                  <a:lnTo>
                    <a:pt x="109591" y="285278"/>
                  </a:lnTo>
                  <a:cubicBezTo>
                    <a:pt x="80525" y="285278"/>
                    <a:pt x="52651" y="273732"/>
                    <a:pt x="32098" y="253180"/>
                  </a:cubicBezTo>
                  <a:cubicBezTo>
                    <a:pt x="11546" y="232628"/>
                    <a:pt x="0" y="204753"/>
                    <a:pt x="0" y="175688"/>
                  </a:cubicBezTo>
                  <a:lnTo>
                    <a:pt x="0" y="109591"/>
                  </a:lnTo>
                  <a:cubicBezTo>
                    <a:pt x="0" y="49065"/>
                    <a:pt x="49065" y="0"/>
                    <a:pt x="109591" y="0"/>
                  </a:cubicBezTo>
                  <a:close/>
                </a:path>
              </a:pathLst>
            </a:custGeom>
            <a:solidFill>
              <a:srgbClr val="1DB4E0"/>
            </a:solidFill>
          </p:spPr>
          <p:txBody>
            <a:bodyPr/>
            <a:lstStyle/>
            <a:p>
              <a:endParaRPr lang="en-US"/>
            </a:p>
          </p:txBody>
        </p:sp>
        <p:sp>
          <p:nvSpPr>
            <p:cNvPr id="84" name="TextBox 84"/>
            <p:cNvSpPr txBox="1"/>
            <p:nvPr/>
          </p:nvSpPr>
          <p:spPr>
            <a:xfrm>
              <a:off x="0" y="-28575"/>
              <a:ext cx="219181" cy="313853"/>
            </a:xfrm>
            <a:prstGeom prst="rect">
              <a:avLst/>
            </a:prstGeom>
          </p:spPr>
          <p:txBody>
            <a:bodyPr lIns="41969" tIns="41969" rIns="41969" bIns="41969" rtlCol="0" anchor="ctr"/>
            <a:lstStyle/>
            <a:p>
              <a:pPr algn="ctr">
                <a:lnSpc>
                  <a:spcPts val="1959"/>
                </a:lnSpc>
                <a:spcBef>
                  <a:spcPct val="0"/>
                </a:spcBef>
              </a:pPr>
              <a:endParaRPr/>
            </a:p>
          </p:txBody>
        </p:sp>
      </p:grpSp>
      <p:grpSp>
        <p:nvGrpSpPr>
          <p:cNvPr id="85" name="Group 85"/>
          <p:cNvGrpSpPr/>
          <p:nvPr/>
        </p:nvGrpSpPr>
        <p:grpSpPr>
          <a:xfrm>
            <a:off x="8354298" y="6614504"/>
            <a:ext cx="713501" cy="890926"/>
            <a:chOff x="0" y="0"/>
            <a:chExt cx="135463" cy="285278"/>
          </a:xfrm>
        </p:grpSpPr>
        <p:sp>
          <p:nvSpPr>
            <p:cNvPr id="86" name="Freeform 86"/>
            <p:cNvSpPr/>
            <p:nvPr/>
          </p:nvSpPr>
          <p:spPr>
            <a:xfrm>
              <a:off x="0" y="0"/>
              <a:ext cx="135463" cy="285278"/>
            </a:xfrm>
            <a:custGeom>
              <a:avLst/>
              <a:gdLst/>
              <a:ahLst/>
              <a:cxnLst/>
              <a:rect l="l" t="t" r="r" b="b"/>
              <a:pathLst>
                <a:path w="135463" h="285278">
                  <a:moveTo>
                    <a:pt x="67731" y="0"/>
                  </a:moveTo>
                  <a:lnTo>
                    <a:pt x="67731" y="0"/>
                  </a:lnTo>
                  <a:cubicBezTo>
                    <a:pt x="85695" y="0"/>
                    <a:pt x="102922" y="7136"/>
                    <a:pt x="115625" y="19838"/>
                  </a:cubicBezTo>
                  <a:cubicBezTo>
                    <a:pt x="128327" y="32540"/>
                    <a:pt x="135463" y="49768"/>
                    <a:pt x="135463" y="67731"/>
                  </a:cubicBezTo>
                  <a:lnTo>
                    <a:pt x="135463" y="217547"/>
                  </a:lnTo>
                  <a:cubicBezTo>
                    <a:pt x="135463" y="235511"/>
                    <a:pt x="128327" y="252738"/>
                    <a:pt x="115625" y="265440"/>
                  </a:cubicBezTo>
                  <a:cubicBezTo>
                    <a:pt x="102922" y="278142"/>
                    <a:pt x="85695" y="285278"/>
                    <a:pt x="67731" y="285278"/>
                  </a:cubicBezTo>
                  <a:lnTo>
                    <a:pt x="67731" y="285278"/>
                  </a:lnTo>
                  <a:cubicBezTo>
                    <a:pt x="49768" y="285278"/>
                    <a:pt x="32540" y="278142"/>
                    <a:pt x="19838" y="265440"/>
                  </a:cubicBezTo>
                  <a:cubicBezTo>
                    <a:pt x="7136" y="252738"/>
                    <a:pt x="0" y="235511"/>
                    <a:pt x="0" y="217547"/>
                  </a:cubicBezTo>
                  <a:lnTo>
                    <a:pt x="0" y="67731"/>
                  </a:lnTo>
                  <a:cubicBezTo>
                    <a:pt x="0" y="49768"/>
                    <a:pt x="7136" y="32540"/>
                    <a:pt x="19838" y="19838"/>
                  </a:cubicBezTo>
                  <a:cubicBezTo>
                    <a:pt x="32540" y="7136"/>
                    <a:pt x="49768" y="0"/>
                    <a:pt x="67731" y="0"/>
                  </a:cubicBezTo>
                  <a:close/>
                </a:path>
              </a:pathLst>
            </a:custGeom>
            <a:solidFill>
              <a:srgbClr val="1DB4E0"/>
            </a:solidFill>
          </p:spPr>
          <p:txBody>
            <a:bodyPr/>
            <a:lstStyle/>
            <a:p>
              <a:endParaRPr lang="en-US"/>
            </a:p>
          </p:txBody>
        </p:sp>
        <p:sp>
          <p:nvSpPr>
            <p:cNvPr id="87" name="TextBox 87"/>
            <p:cNvSpPr txBox="1"/>
            <p:nvPr/>
          </p:nvSpPr>
          <p:spPr>
            <a:xfrm>
              <a:off x="0" y="-28575"/>
              <a:ext cx="135463" cy="313853"/>
            </a:xfrm>
            <a:prstGeom prst="rect">
              <a:avLst/>
            </a:prstGeom>
          </p:spPr>
          <p:txBody>
            <a:bodyPr lIns="41969" tIns="41969" rIns="41969" bIns="41969" rtlCol="0" anchor="ctr"/>
            <a:lstStyle/>
            <a:p>
              <a:pPr algn="ctr">
                <a:lnSpc>
                  <a:spcPts val="1959"/>
                </a:lnSpc>
                <a:spcBef>
                  <a:spcPct val="0"/>
                </a:spcBef>
              </a:pPr>
              <a:endParaRPr/>
            </a:p>
          </p:txBody>
        </p:sp>
      </p:grpSp>
      <p:grpSp>
        <p:nvGrpSpPr>
          <p:cNvPr id="88" name="Group 88"/>
          <p:cNvGrpSpPr/>
          <p:nvPr/>
        </p:nvGrpSpPr>
        <p:grpSpPr>
          <a:xfrm rot="10800000">
            <a:off x="8565823" y="6614504"/>
            <a:ext cx="1035376" cy="890926"/>
            <a:chOff x="0" y="0"/>
            <a:chExt cx="302900" cy="285278"/>
          </a:xfrm>
        </p:grpSpPr>
        <p:sp>
          <p:nvSpPr>
            <p:cNvPr id="89" name="Freeform 89"/>
            <p:cNvSpPr/>
            <p:nvPr/>
          </p:nvSpPr>
          <p:spPr>
            <a:xfrm>
              <a:off x="0" y="0"/>
              <a:ext cx="302900" cy="285278"/>
            </a:xfrm>
            <a:custGeom>
              <a:avLst/>
              <a:gdLst/>
              <a:ahLst/>
              <a:cxnLst/>
              <a:rect l="l" t="t" r="r" b="b"/>
              <a:pathLst>
                <a:path w="302900" h="285278">
                  <a:moveTo>
                    <a:pt x="142639" y="0"/>
                  </a:moveTo>
                  <a:lnTo>
                    <a:pt x="160260" y="0"/>
                  </a:lnTo>
                  <a:cubicBezTo>
                    <a:pt x="239038" y="0"/>
                    <a:pt x="302900" y="63862"/>
                    <a:pt x="302900" y="142639"/>
                  </a:cubicBezTo>
                  <a:lnTo>
                    <a:pt x="302900" y="142639"/>
                  </a:lnTo>
                  <a:cubicBezTo>
                    <a:pt x="302900" y="221417"/>
                    <a:pt x="239038" y="285278"/>
                    <a:pt x="160260" y="285278"/>
                  </a:cubicBezTo>
                  <a:lnTo>
                    <a:pt x="142639" y="285278"/>
                  </a:lnTo>
                  <a:cubicBezTo>
                    <a:pt x="63862" y="285278"/>
                    <a:pt x="0" y="221417"/>
                    <a:pt x="0" y="142639"/>
                  </a:cubicBezTo>
                  <a:lnTo>
                    <a:pt x="0" y="142639"/>
                  </a:lnTo>
                  <a:cubicBezTo>
                    <a:pt x="0" y="63862"/>
                    <a:pt x="63862" y="0"/>
                    <a:pt x="142639" y="0"/>
                  </a:cubicBezTo>
                  <a:close/>
                </a:path>
              </a:pathLst>
            </a:custGeom>
            <a:solidFill>
              <a:srgbClr val="1DB4E0"/>
            </a:solidFill>
          </p:spPr>
          <p:txBody>
            <a:bodyPr/>
            <a:lstStyle/>
            <a:p>
              <a:endParaRPr lang="en-US"/>
            </a:p>
          </p:txBody>
        </p:sp>
        <p:sp>
          <p:nvSpPr>
            <p:cNvPr id="90" name="TextBox 90"/>
            <p:cNvSpPr txBox="1"/>
            <p:nvPr/>
          </p:nvSpPr>
          <p:spPr>
            <a:xfrm>
              <a:off x="0" y="-28575"/>
              <a:ext cx="302900" cy="313853"/>
            </a:xfrm>
            <a:prstGeom prst="rect">
              <a:avLst/>
            </a:prstGeom>
          </p:spPr>
          <p:txBody>
            <a:bodyPr lIns="41969" tIns="41969" rIns="41969" bIns="41969" rtlCol="0" anchor="ctr"/>
            <a:lstStyle/>
            <a:p>
              <a:pPr algn="ctr">
                <a:lnSpc>
                  <a:spcPts val="1959"/>
                </a:lnSpc>
                <a:spcBef>
                  <a:spcPct val="0"/>
                </a:spcBef>
              </a:pPr>
              <a:endParaRPr/>
            </a:p>
          </p:txBody>
        </p:sp>
      </p:grpSp>
      <p:grpSp>
        <p:nvGrpSpPr>
          <p:cNvPr id="91" name="Group 91"/>
          <p:cNvGrpSpPr/>
          <p:nvPr/>
        </p:nvGrpSpPr>
        <p:grpSpPr>
          <a:xfrm>
            <a:off x="2118922" y="7903092"/>
            <a:ext cx="776678" cy="890926"/>
            <a:chOff x="0" y="0"/>
            <a:chExt cx="187377" cy="285278"/>
          </a:xfrm>
        </p:grpSpPr>
        <p:sp>
          <p:nvSpPr>
            <p:cNvPr id="92" name="Freeform 92"/>
            <p:cNvSpPr/>
            <p:nvPr/>
          </p:nvSpPr>
          <p:spPr>
            <a:xfrm>
              <a:off x="0" y="0"/>
              <a:ext cx="187377" cy="285278"/>
            </a:xfrm>
            <a:custGeom>
              <a:avLst/>
              <a:gdLst/>
              <a:ahLst/>
              <a:cxnLst/>
              <a:rect l="l" t="t" r="r" b="b"/>
              <a:pathLst>
                <a:path w="187377" h="285278">
                  <a:moveTo>
                    <a:pt x="93689" y="0"/>
                  </a:moveTo>
                  <a:lnTo>
                    <a:pt x="93689" y="0"/>
                  </a:lnTo>
                  <a:cubicBezTo>
                    <a:pt x="145431" y="0"/>
                    <a:pt x="187377" y="41946"/>
                    <a:pt x="187377" y="93689"/>
                  </a:cubicBezTo>
                  <a:lnTo>
                    <a:pt x="187377" y="191590"/>
                  </a:lnTo>
                  <a:cubicBezTo>
                    <a:pt x="187377" y="243333"/>
                    <a:pt x="145431" y="285278"/>
                    <a:pt x="93689" y="285278"/>
                  </a:cubicBezTo>
                  <a:lnTo>
                    <a:pt x="93689" y="285278"/>
                  </a:lnTo>
                  <a:cubicBezTo>
                    <a:pt x="68841" y="285278"/>
                    <a:pt x="45011" y="275408"/>
                    <a:pt x="27441" y="257838"/>
                  </a:cubicBezTo>
                  <a:cubicBezTo>
                    <a:pt x="9871" y="240268"/>
                    <a:pt x="0" y="216438"/>
                    <a:pt x="0" y="191590"/>
                  </a:cubicBezTo>
                  <a:lnTo>
                    <a:pt x="0" y="93689"/>
                  </a:lnTo>
                  <a:cubicBezTo>
                    <a:pt x="0" y="68841"/>
                    <a:pt x="9871" y="45011"/>
                    <a:pt x="27441" y="27441"/>
                  </a:cubicBezTo>
                  <a:cubicBezTo>
                    <a:pt x="45011" y="9871"/>
                    <a:pt x="68841" y="0"/>
                    <a:pt x="93689" y="0"/>
                  </a:cubicBezTo>
                  <a:close/>
                </a:path>
              </a:pathLst>
            </a:custGeom>
            <a:solidFill>
              <a:srgbClr val="1DB4E0"/>
            </a:solidFill>
          </p:spPr>
          <p:txBody>
            <a:bodyPr/>
            <a:lstStyle/>
            <a:p>
              <a:endParaRPr lang="en-US"/>
            </a:p>
          </p:txBody>
        </p:sp>
        <p:sp>
          <p:nvSpPr>
            <p:cNvPr id="93" name="TextBox 93"/>
            <p:cNvSpPr txBox="1"/>
            <p:nvPr/>
          </p:nvSpPr>
          <p:spPr>
            <a:xfrm>
              <a:off x="0" y="-28575"/>
              <a:ext cx="187377" cy="313853"/>
            </a:xfrm>
            <a:prstGeom prst="rect">
              <a:avLst/>
            </a:prstGeom>
          </p:spPr>
          <p:txBody>
            <a:bodyPr lIns="41969" tIns="41969" rIns="41969" bIns="41969" rtlCol="0" anchor="ctr"/>
            <a:lstStyle/>
            <a:p>
              <a:pPr algn="ctr">
                <a:lnSpc>
                  <a:spcPts val="1959"/>
                </a:lnSpc>
                <a:spcBef>
                  <a:spcPct val="0"/>
                </a:spcBef>
              </a:pPr>
              <a:endParaRPr/>
            </a:p>
          </p:txBody>
        </p:sp>
      </p:grpSp>
      <p:grpSp>
        <p:nvGrpSpPr>
          <p:cNvPr id="94" name="Group 94"/>
          <p:cNvGrpSpPr/>
          <p:nvPr/>
        </p:nvGrpSpPr>
        <p:grpSpPr>
          <a:xfrm rot="10800000">
            <a:off x="2399658" y="7883021"/>
            <a:ext cx="824217" cy="890926"/>
            <a:chOff x="0" y="0"/>
            <a:chExt cx="263918" cy="285278"/>
          </a:xfrm>
        </p:grpSpPr>
        <p:sp>
          <p:nvSpPr>
            <p:cNvPr id="95" name="Freeform 95"/>
            <p:cNvSpPr/>
            <p:nvPr/>
          </p:nvSpPr>
          <p:spPr>
            <a:xfrm>
              <a:off x="0" y="0"/>
              <a:ext cx="263918" cy="285278"/>
            </a:xfrm>
            <a:custGeom>
              <a:avLst/>
              <a:gdLst/>
              <a:ahLst/>
              <a:cxnLst/>
              <a:rect l="l" t="t" r="r" b="b"/>
              <a:pathLst>
                <a:path w="263918" h="285278">
                  <a:moveTo>
                    <a:pt x="131959" y="0"/>
                  </a:moveTo>
                  <a:lnTo>
                    <a:pt x="131959" y="0"/>
                  </a:lnTo>
                  <a:cubicBezTo>
                    <a:pt x="204838" y="0"/>
                    <a:pt x="263918" y="59080"/>
                    <a:pt x="263918" y="131959"/>
                  </a:cubicBezTo>
                  <a:lnTo>
                    <a:pt x="263918" y="153319"/>
                  </a:lnTo>
                  <a:cubicBezTo>
                    <a:pt x="263918" y="226198"/>
                    <a:pt x="204838" y="285278"/>
                    <a:pt x="131959" y="285278"/>
                  </a:cubicBezTo>
                  <a:lnTo>
                    <a:pt x="131959" y="285278"/>
                  </a:lnTo>
                  <a:cubicBezTo>
                    <a:pt x="59080" y="285278"/>
                    <a:pt x="0" y="226198"/>
                    <a:pt x="0" y="153319"/>
                  </a:cubicBezTo>
                  <a:lnTo>
                    <a:pt x="0" y="131959"/>
                  </a:lnTo>
                  <a:cubicBezTo>
                    <a:pt x="0" y="59080"/>
                    <a:pt x="59080" y="0"/>
                    <a:pt x="131959" y="0"/>
                  </a:cubicBezTo>
                  <a:close/>
                </a:path>
              </a:pathLst>
            </a:custGeom>
            <a:solidFill>
              <a:srgbClr val="1DB4E0"/>
            </a:solidFill>
          </p:spPr>
          <p:txBody>
            <a:bodyPr/>
            <a:lstStyle/>
            <a:p>
              <a:endParaRPr lang="en-US"/>
            </a:p>
          </p:txBody>
        </p:sp>
        <p:sp>
          <p:nvSpPr>
            <p:cNvPr id="96" name="TextBox 96"/>
            <p:cNvSpPr txBox="1"/>
            <p:nvPr/>
          </p:nvSpPr>
          <p:spPr>
            <a:xfrm>
              <a:off x="0" y="-28575"/>
              <a:ext cx="263918" cy="313853"/>
            </a:xfrm>
            <a:prstGeom prst="rect">
              <a:avLst/>
            </a:prstGeom>
          </p:spPr>
          <p:txBody>
            <a:bodyPr lIns="41969" tIns="41969" rIns="41969" bIns="41969" rtlCol="0" anchor="ctr"/>
            <a:lstStyle/>
            <a:p>
              <a:pPr algn="ctr">
                <a:lnSpc>
                  <a:spcPts val="1959"/>
                </a:lnSpc>
                <a:spcBef>
                  <a:spcPct val="0"/>
                </a:spcBef>
              </a:pPr>
              <a:endParaRPr/>
            </a:p>
          </p:txBody>
        </p:sp>
      </p:grpSp>
      <p:sp>
        <p:nvSpPr>
          <p:cNvPr id="97" name="Freeform 97"/>
          <p:cNvSpPr/>
          <p:nvPr/>
        </p:nvSpPr>
        <p:spPr>
          <a:xfrm>
            <a:off x="1600200" y="3530654"/>
            <a:ext cx="10919960" cy="5589579"/>
          </a:xfrm>
          <a:custGeom>
            <a:avLst/>
            <a:gdLst/>
            <a:ahLst/>
            <a:cxnLst/>
            <a:rect l="l" t="t" r="r" b="b"/>
            <a:pathLst>
              <a:path w="14559947" h="7452772">
                <a:moveTo>
                  <a:pt x="0" y="0"/>
                </a:moveTo>
                <a:lnTo>
                  <a:pt x="14559947" y="0"/>
                </a:lnTo>
                <a:lnTo>
                  <a:pt x="14559947" y="7452773"/>
                </a:lnTo>
                <a:lnTo>
                  <a:pt x="0" y="7452773"/>
                </a:lnTo>
                <a:lnTo>
                  <a:pt x="0" y="0"/>
                </a:lnTo>
                <a:close/>
              </a:path>
            </a:pathLst>
          </a:custGeom>
          <a:blipFill>
            <a:blip r:embed="rId3"/>
            <a:stretch>
              <a:fillRect t="-17248" b="-29273"/>
            </a:stretch>
          </a:blipFill>
        </p:spPr>
        <p:txBody>
          <a:bodyPr/>
          <a:lstStyle/>
          <a:p>
            <a:endParaRPr lang="en-US"/>
          </a:p>
        </p:txBody>
      </p:sp>
      <p:grpSp>
        <p:nvGrpSpPr>
          <p:cNvPr id="98" name="Group 98"/>
          <p:cNvGrpSpPr/>
          <p:nvPr/>
        </p:nvGrpSpPr>
        <p:grpSpPr>
          <a:xfrm>
            <a:off x="2111581" y="3467100"/>
            <a:ext cx="3715090" cy="584701"/>
            <a:chOff x="0" y="0"/>
            <a:chExt cx="978460" cy="153995"/>
          </a:xfrm>
        </p:grpSpPr>
        <p:sp>
          <p:nvSpPr>
            <p:cNvPr id="99" name="Freeform 99"/>
            <p:cNvSpPr/>
            <p:nvPr/>
          </p:nvSpPr>
          <p:spPr>
            <a:xfrm>
              <a:off x="0" y="0"/>
              <a:ext cx="978460" cy="153995"/>
            </a:xfrm>
            <a:custGeom>
              <a:avLst/>
              <a:gdLst/>
              <a:ahLst/>
              <a:cxnLst/>
              <a:rect l="l" t="t" r="r" b="b"/>
              <a:pathLst>
                <a:path w="978460" h="153995">
                  <a:moveTo>
                    <a:pt x="0" y="0"/>
                  </a:moveTo>
                  <a:lnTo>
                    <a:pt x="978460" y="0"/>
                  </a:lnTo>
                  <a:lnTo>
                    <a:pt x="978460" y="153995"/>
                  </a:lnTo>
                  <a:lnTo>
                    <a:pt x="0" y="153995"/>
                  </a:lnTo>
                  <a:close/>
                </a:path>
              </a:pathLst>
            </a:custGeom>
            <a:solidFill>
              <a:srgbClr val="FFFFFF"/>
            </a:solidFill>
          </p:spPr>
          <p:txBody>
            <a:bodyPr/>
            <a:lstStyle/>
            <a:p>
              <a:endParaRPr lang="en-US"/>
            </a:p>
          </p:txBody>
        </p:sp>
        <p:sp>
          <p:nvSpPr>
            <p:cNvPr id="100" name="TextBox 100"/>
            <p:cNvSpPr txBox="1"/>
            <p:nvPr/>
          </p:nvSpPr>
          <p:spPr>
            <a:xfrm>
              <a:off x="0" y="-28575"/>
              <a:ext cx="978460" cy="182570"/>
            </a:xfrm>
            <a:prstGeom prst="rect">
              <a:avLst/>
            </a:prstGeom>
          </p:spPr>
          <p:txBody>
            <a:bodyPr lIns="50800" tIns="50800" rIns="50800" bIns="50800" rtlCol="0" anchor="ctr"/>
            <a:lstStyle/>
            <a:p>
              <a:pPr algn="ctr">
                <a:lnSpc>
                  <a:spcPts val="2359"/>
                </a:lnSpc>
              </a:pPr>
              <a:endParaRPr/>
            </a:p>
          </p:txBody>
        </p:sp>
      </p:grpSp>
      <p:grpSp>
        <p:nvGrpSpPr>
          <p:cNvPr id="101" name="Group 101"/>
          <p:cNvGrpSpPr/>
          <p:nvPr/>
        </p:nvGrpSpPr>
        <p:grpSpPr>
          <a:xfrm>
            <a:off x="2096258" y="4973324"/>
            <a:ext cx="3715090" cy="346505"/>
            <a:chOff x="0" y="0"/>
            <a:chExt cx="978460" cy="91261"/>
          </a:xfrm>
        </p:grpSpPr>
        <p:sp>
          <p:nvSpPr>
            <p:cNvPr id="102" name="Freeform 102"/>
            <p:cNvSpPr/>
            <p:nvPr/>
          </p:nvSpPr>
          <p:spPr>
            <a:xfrm>
              <a:off x="0" y="0"/>
              <a:ext cx="978460" cy="91261"/>
            </a:xfrm>
            <a:custGeom>
              <a:avLst/>
              <a:gdLst/>
              <a:ahLst/>
              <a:cxnLst/>
              <a:rect l="l" t="t" r="r" b="b"/>
              <a:pathLst>
                <a:path w="978460" h="91261">
                  <a:moveTo>
                    <a:pt x="0" y="0"/>
                  </a:moveTo>
                  <a:lnTo>
                    <a:pt x="978460" y="0"/>
                  </a:lnTo>
                  <a:lnTo>
                    <a:pt x="978460" y="91261"/>
                  </a:lnTo>
                  <a:lnTo>
                    <a:pt x="0" y="91261"/>
                  </a:lnTo>
                  <a:close/>
                </a:path>
              </a:pathLst>
            </a:custGeom>
            <a:solidFill>
              <a:srgbClr val="FFFFFF"/>
            </a:solidFill>
          </p:spPr>
          <p:txBody>
            <a:bodyPr/>
            <a:lstStyle/>
            <a:p>
              <a:endParaRPr lang="en-US"/>
            </a:p>
          </p:txBody>
        </p:sp>
        <p:sp>
          <p:nvSpPr>
            <p:cNvPr id="103" name="TextBox 103"/>
            <p:cNvSpPr txBox="1"/>
            <p:nvPr/>
          </p:nvSpPr>
          <p:spPr>
            <a:xfrm>
              <a:off x="0" y="-28575"/>
              <a:ext cx="978460" cy="119836"/>
            </a:xfrm>
            <a:prstGeom prst="rect">
              <a:avLst/>
            </a:prstGeom>
          </p:spPr>
          <p:txBody>
            <a:bodyPr lIns="50800" tIns="50800" rIns="50800" bIns="50800" rtlCol="0" anchor="ctr"/>
            <a:lstStyle/>
            <a:p>
              <a:pPr algn="ctr">
                <a:lnSpc>
                  <a:spcPts val="2359"/>
                </a:lnSpc>
              </a:pPr>
              <a:endParaRPr/>
            </a:p>
          </p:txBody>
        </p:sp>
      </p:grpSp>
      <p:grpSp>
        <p:nvGrpSpPr>
          <p:cNvPr id="104" name="Group 104"/>
          <p:cNvGrpSpPr/>
          <p:nvPr/>
        </p:nvGrpSpPr>
        <p:grpSpPr>
          <a:xfrm>
            <a:off x="2096258" y="6267905"/>
            <a:ext cx="3715090" cy="346505"/>
            <a:chOff x="0" y="0"/>
            <a:chExt cx="978460" cy="91261"/>
          </a:xfrm>
        </p:grpSpPr>
        <p:sp>
          <p:nvSpPr>
            <p:cNvPr id="105" name="Freeform 105"/>
            <p:cNvSpPr/>
            <p:nvPr/>
          </p:nvSpPr>
          <p:spPr>
            <a:xfrm>
              <a:off x="0" y="0"/>
              <a:ext cx="978460" cy="91261"/>
            </a:xfrm>
            <a:custGeom>
              <a:avLst/>
              <a:gdLst/>
              <a:ahLst/>
              <a:cxnLst/>
              <a:rect l="l" t="t" r="r" b="b"/>
              <a:pathLst>
                <a:path w="978460" h="91261">
                  <a:moveTo>
                    <a:pt x="0" y="0"/>
                  </a:moveTo>
                  <a:lnTo>
                    <a:pt x="978460" y="0"/>
                  </a:lnTo>
                  <a:lnTo>
                    <a:pt x="978460" y="91261"/>
                  </a:lnTo>
                  <a:lnTo>
                    <a:pt x="0" y="91261"/>
                  </a:lnTo>
                  <a:close/>
                </a:path>
              </a:pathLst>
            </a:custGeom>
            <a:solidFill>
              <a:srgbClr val="FFFFFF"/>
            </a:solidFill>
          </p:spPr>
          <p:txBody>
            <a:bodyPr/>
            <a:lstStyle/>
            <a:p>
              <a:endParaRPr lang="en-US"/>
            </a:p>
          </p:txBody>
        </p:sp>
        <p:sp>
          <p:nvSpPr>
            <p:cNvPr id="106" name="TextBox 106"/>
            <p:cNvSpPr txBox="1"/>
            <p:nvPr/>
          </p:nvSpPr>
          <p:spPr>
            <a:xfrm>
              <a:off x="0" y="-28575"/>
              <a:ext cx="978460" cy="119836"/>
            </a:xfrm>
            <a:prstGeom prst="rect">
              <a:avLst/>
            </a:prstGeom>
          </p:spPr>
          <p:txBody>
            <a:bodyPr lIns="50800" tIns="50800" rIns="50800" bIns="50800" rtlCol="0" anchor="ctr"/>
            <a:lstStyle/>
            <a:p>
              <a:pPr algn="ctr">
                <a:lnSpc>
                  <a:spcPts val="2359"/>
                </a:lnSpc>
              </a:pPr>
              <a:endParaRPr/>
            </a:p>
          </p:txBody>
        </p:sp>
      </p:grpSp>
      <p:grpSp>
        <p:nvGrpSpPr>
          <p:cNvPr id="107" name="Group 107"/>
          <p:cNvGrpSpPr/>
          <p:nvPr/>
        </p:nvGrpSpPr>
        <p:grpSpPr>
          <a:xfrm>
            <a:off x="2111581" y="7528810"/>
            <a:ext cx="3715090" cy="346505"/>
            <a:chOff x="0" y="0"/>
            <a:chExt cx="978460" cy="91261"/>
          </a:xfrm>
        </p:grpSpPr>
        <p:sp>
          <p:nvSpPr>
            <p:cNvPr id="108" name="Freeform 108"/>
            <p:cNvSpPr/>
            <p:nvPr/>
          </p:nvSpPr>
          <p:spPr>
            <a:xfrm>
              <a:off x="0" y="0"/>
              <a:ext cx="978460" cy="91261"/>
            </a:xfrm>
            <a:custGeom>
              <a:avLst/>
              <a:gdLst/>
              <a:ahLst/>
              <a:cxnLst/>
              <a:rect l="l" t="t" r="r" b="b"/>
              <a:pathLst>
                <a:path w="978460" h="91261">
                  <a:moveTo>
                    <a:pt x="0" y="0"/>
                  </a:moveTo>
                  <a:lnTo>
                    <a:pt x="978460" y="0"/>
                  </a:lnTo>
                  <a:lnTo>
                    <a:pt x="978460" y="91261"/>
                  </a:lnTo>
                  <a:lnTo>
                    <a:pt x="0" y="91261"/>
                  </a:lnTo>
                  <a:close/>
                </a:path>
              </a:pathLst>
            </a:custGeom>
            <a:solidFill>
              <a:srgbClr val="FFFFFF"/>
            </a:solidFill>
          </p:spPr>
          <p:txBody>
            <a:bodyPr/>
            <a:lstStyle/>
            <a:p>
              <a:endParaRPr lang="en-US"/>
            </a:p>
          </p:txBody>
        </p:sp>
        <p:sp>
          <p:nvSpPr>
            <p:cNvPr id="109" name="TextBox 109"/>
            <p:cNvSpPr txBox="1"/>
            <p:nvPr/>
          </p:nvSpPr>
          <p:spPr>
            <a:xfrm>
              <a:off x="0" y="-28575"/>
              <a:ext cx="978460" cy="119836"/>
            </a:xfrm>
            <a:prstGeom prst="rect">
              <a:avLst/>
            </a:prstGeom>
          </p:spPr>
          <p:txBody>
            <a:bodyPr lIns="50800" tIns="50800" rIns="50800" bIns="50800" rtlCol="0" anchor="ctr"/>
            <a:lstStyle/>
            <a:p>
              <a:pPr algn="ctr">
                <a:lnSpc>
                  <a:spcPts val="2359"/>
                </a:lnSpc>
              </a:pPr>
              <a:endParaRPr/>
            </a:p>
          </p:txBody>
        </p:sp>
      </p:grpSp>
      <p:grpSp>
        <p:nvGrpSpPr>
          <p:cNvPr id="110" name="Group 110"/>
          <p:cNvGrpSpPr/>
          <p:nvPr/>
        </p:nvGrpSpPr>
        <p:grpSpPr>
          <a:xfrm>
            <a:off x="7210486" y="4973324"/>
            <a:ext cx="3715090" cy="346505"/>
            <a:chOff x="0" y="0"/>
            <a:chExt cx="978460" cy="91261"/>
          </a:xfrm>
        </p:grpSpPr>
        <p:sp>
          <p:nvSpPr>
            <p:cNvPr id="111" name="Freeform 111"/>
            <p:cNvSpPr/>
            <p:nvPr/>
          </p:nvSpPr>
          <p:spPr>
            <a:xfrm>
              <a:off x="0" y="0"/>
              <a:ext cx="978460" cy="91261"/>
            </a:xfrm>
            <a:custGeom>
              <a:avLst/>
              <a:gdLst/>
              <a:ahLst/>
              <a:cxnLst/>
              <a:rect l="l" t="t" r="r" b="b"/>
              <a:pathLst>
                <a:path w="978460" h="91261">
                  <a:moveTo>
                    <a:pt x="0" y="0"/>
                  </a:moveTo>
                  <a:lnTo>
                    <a:pt x="978460" y="0"/>
                  </a:lnTo>
                  <a:lnTo>
                    <a:pt x="978460" y="91261"/>
                  </a:lnTo>
                  <a:lnTo>
                    <a:pt x="0" y="91261"/>
                  </a:lnTo>
                  <a:close/>
                </a:path>
              </a:pathLst>
            </a:custGeom>
            <a:solidFill>
              <a:srgbClr val="FFFFFF"/>
            </a:solidFill>
          </p:spPr>
          <p:txBody>
            <a:bodyPr/>
            <a:lstStyle/>
            <a:p>
              <a:endParaRPr lang="en-US"/>
            </a:p>
          </p:txBody>
        </p:sp>
        <p:sp>
          <p:nvSpPr>
            <p:cNvPr id="112" name="TextBox 112"/>
            <p:cNvSpPr txBox="1"/>
            <p:nvPr/>
          </p:nvSpPr>
          <p:spPr>
            <a:xfrm>
              <a:off x="0" y="-28575"/>
              <a:ext cx="978460" cy="119836"/>
            </a:xfrm>
            <a:prstGeom prst="rect">
              <a:avLst/>
            </a:prstGeom>
          </p:spPr>
          <p:txBody>
            <a:bodyPr lIns="50800" tIns="50800" rIns="50800" bIns="50800" rtlCol="0" anchor="ctr"/>
            <a:lstStyle/>
            <a:p>
              <a:pPr algn="ctr">
                <a:lnSpc>
                  <a:spcPts val="2359"/>
                </a:lnSpc>
              </a:pPr>
              <a:endParaRPr/>
            </a:p>
          </p:txBody>
        </p:sp>
      </p:grpSp>
      <p:grpSp>
        <p:nvGrpSpPr>
          <p:cNvPr id="113" name="Group 113"/>
          <p:cNvGrpSpPr/>
          <p:nvPr/>
        </p:nvGrpSpPr>
        <p:grpSpPr>
          <a:xfrm>
            <a:off x="7118672" y="6267905"/>
            <a:ext cx="3715090" cy="346505"/>
            <a:chOff x="0" y="0"/>
            <a:chExt cx="978460" cy="91261"/>
          </a:xfrm>
        </p:grpSpPr>
        <p:sp>
          <p:nvSpPr>
            <p:cNvPr id="114" name="Freeform 114"/>
            <p:cNvSpPr/>
            <p:nvPr/>
          </p:nvSpPr>
          <p:spPr>
            <a:xfrm>
              <a:off x="0" y="0"/>
              <a:ext cx="978460" cy="91261"/>
            </a:xfrm>
            <a:custGeom>
              <a:avLst/>
              <a:gdLst/>
              <a:ahLst/>
              <a:cxnLst/>
              <a:rect l="l" t="t" r="r" b="b"/>
              <a:pathLst>
                <a:path w="978460" h="91261">
                  <a:moveTo>
                    <a:pt x="0" y="0"/>
                  </a:moveTo>
                  <a:lnTo>
                    <a:pt x="978460" y="0"/>
                  </a:lnTo>
                  <a:lnTo>
                    <a:pt x="978460" y="91261"/>
                  </a:lnTo>
                  <a:lnTo>
                    <a:pt x="0" y="91261"/>
                  </a:lnTo>
                  <a:close/>
                </a:path>
              </a:pathLst>
            </a:custGeom>
            <a:solidFill>
              <a:srgbClr val="FFFFFF"/>
            </a:solidFill>
          </p:spPr>
          <p:txBody>
            <a:bodyPr/>
            <a:lstStyle/>
            <a:p>
              <a:endParaRPr lang="en-US"/>
            </a:p>
          </p:txBody>
        </p:sp>
        <p:sp>
          <p:nvSpPr>
            <p:cNvPr id="115" name="TextBox 115"/>
            <p:cNvSpPr txBox="1"/>
            <p:nvPr/>
          </p:nvSpPr>
          <p:spPr>
            <a:xfrm>
              <a:off x="0" y="-28575"/>
              <a:ext cx="978460" cy="119836"/>
            </a:xfrm>
            <a:prstGeom prst="rect">
              <a:avLst/>
            </a:prstGeom>
          </p:spPr>
          <p:txBody>
            <a:bodyPr lIns="50800" tIns="50800" rIns="50800" bIns="50800" rtlCol="0" anchor="ctr"/>
            <a:lstStyle/>
            <a:p>
              <a:pPr algn="ctr">
                <a:lnSpc>
                  <a:spcPts val="2359"/>
                </a:lnSpc>
              </a:pPr>
              <a:endParaRPr/>
            </a:p>
          </p:txBody>
        </p:sp>
      </p:grpSp>
      <p:grpSp>
        <p:nvGrpSpPr>
          <p:cNvPr id="116" name="Group 116"/>
          <p:cNvGrpSpPr/>
          <p:nvPr/>
        </p:nvGrpSpPr>
        <p:grpSpPr>
          <a:xfrm>
            <a:off x="9164395" y="7528810"/>
            <a:ext cx="3715090" cy="346505"/>
            <a:chOff x="0" y="0"/>
            <a:chExt cx="978460" cy="91261"/>
          </a:xfrm>
        </p:grpSpPr>
        <p:sp>
          <p:nvSpPr>
            <p:cNvPr id="117" name="Freeform 117"/>
            <p:cNvSpPr/>
            <p:nvPr/>
          </p:nvSpPr>
          <p:spPr>
            <a:xfrm>
              <a:off x="0" y="0"/>
              <a:ext cx="978460" cy="91261"/>
            </a:xfrm>
            <a:custGeom>
              <a:avLst/>
              <a:gdLst/>
              <a:ahLst/>
              <a:cxnLst/>
              <a:rect l="l" t="t" r="r" b="b"/>
              <a:pathLst>
                <a:path w="978460" h="91261">
                  <a:moveTo>
                    <a:pt x="0" y="0"/>
                  </a:moveTo>
                  <a:lnTo>
                    <a:pt x="978460" y="0"/>
                  </a:lnTo>
                  <a:lnTo>
                    <a:pt x="978460" y="91261"/>
                  </a:lnTo>
                  <a:lnTo>
                    <a:pt x="0" y="91261"/>
                  </a:lnTo>
                  <a:close/>
                </a:path>
              </a:pathLst>
            </a:custGeom>
            <a:solidFill>
              <a:srgbClr val="FFFFFF"/>
            </a:solidFill>
          </p:spPr>
          <p:txBody>
            <a:bodyPr/>
            <a:lstStyle/>
            <a:p>
              <a:endParaRPr lang="en-US"/>
            </a:p>
          </p:txBody>
        </p:sp>
        <p:sp>
          <p:nvSpPr>
            <p:cNvPr id="118" name="TextBox 118"/>
            <p:cNvSpPr txBox="1"/>
            <p:nvPr/>
          </p:nvSpPr>
          <p:spPr>
            <a:xfrm>
              <a:off x="0" y="-28575"/>
              <a:ext cx="978460" cy="119836"/>
            </a:xfrm>
            <a:prstGeom prst="rect">
              <a:avLst/>
            </a:prstGeom>
          </p:spPr>
          <p:txBody>
            <a:bodyPr lIns="50800" tIns="50800" rIns="50800" bIns="50800" rtlCol="0" anchor="ctr"/>
            <a:lstStyle/>
            <a:p>
              <a:pPr algn="ctr">
                <a:lnSpc>
                  <a:spcPts val="2359"/>
                </a:lnSpc>
              </a:pPr>
              <a:endParaRPr/>
            </a:p>
          </p:txBody>
        </p:sp>
      </p:grpSp>
      <p:sp>
        <p:nvSpPr>
          <p:cNvPr id="119" name="TextBox 119"/>
          <p:cNvSpPr txBox="1"/>
          <p:nvPr/>
        </p:nvSpPr>
        <p:spPr>
          <a:xfrm>
            <a:off x="2111581" y="3626668"/>
            <a:ext cx="2374066" cy="408104"/>
          </a:xfrm>
          <a:prstGeom prst="rect">
            <a:avLst/>
          </a:prstGeom>
        </p:spPr>
        <p:txBody>
          <a:bodyPr lIns="0" tIns="0" rIns="0" bIns="0" rtlCol="0" anchor="t">
            <a:spAutoFit/>
          </a:bodyPr>
          <a:lstStyle/>
          <a:p>
            <a:pPr algn="l">
              <a:lnSpc>
                <a:spcPts val="3360"/>
              </a:lnSpc>
            </a:pPr>
            <a:r>
              <a:rPr lang="en-US" sz="2400" b="1" spc="76" dirty="0">
                <a:solidFill>
                  <a:srgbClr val="231815"/>
                </a:solidFill>
                <a:ea typeface="Helvetica Bold"/>
                <a:cs typeface="Helvetica Bold"/>
                <a:sym typeface="Helvetica Bold"/>
              </a:rPr>
              <a:t>Grains</a:t>
            </a:r>
          </a:p>
        </p:txBody>
      </p:sp>
      <p:sp>
        <p:nvSpPr>
          <p:cNvPr id="120" name="TextBox 120"/>
          <p:cNvSpPr txBox="1"/>
          <p:nvPr/>
        </p:nvSpPr>
        <p:spPr>
          <a:xfrm>
            <a:off x="2134562" y="4951892"/>
            <a:ext cx="2374066" cy="408104"/>
          </a:xfrm>
          <a:prstGeom prst="rect">
            <a:avLst/>
          </a:prstGeom>
        </p:spPr>
        <p:txBody>
          <a:bodyPr lIns="0" tIns="0" rIns="0" bIns="0" rtlCol="0" anchor="t">
            <a:spAutoFit/>
          </a:bodyPr>
          <a:lstStyle/>
          <a:p>
            <a:pPr algn="l">
              <a:lnSpc>
                <a:spcPts val="3360"/>
              </a:lnSpc>
            </a:pPr>
            <a:r>
              <a:rPr lang="en-US" sz="2400" b="1" spc="76">
                <a:solidFill>
                  <a:srgbClr val="231815"/>
                </a:solidFill>
                <a:ea typeface="Helvetica Bold"/>
                <a:cs typeface="Helvetica Bold"/>
                <a:sym typeface="Helvetica Bold"/>
              </a:rPr>
              <a:t>Fats</a:t>
            </a:r>
          </a:p>
        </p:txBody>
      </p:sp>
      <p:sp>
        <p:nvSpPr>
          <p:cNvPr id="121" name="TextBox 121"/>
          <p:cNvSpPr txBox="1"/>
          <p:nvPr/>
        </p:nvSpPr>
        <p:spPr>
          <a:xfrm>
            <a:off x="2153612" y="6246473"/>
            <a:ext cx="2374066" cy="408104"/>
          </a:xfrm>
          <a:prstGeom prst="rect">
            <a:avLst/>
          </a:prstGeom>
        </p:spPr>
        <p:txBody>
          <a:bodyPr lIns="0" tIns="0" rIns="0" bIns="0" rtlCol="0" anchor="t">
            <a:spAutoFit/>
          </a:bodyPr>
          <a:lstStyle/>
          <a:p>
            <a:pPr algn="l">
              <a:lnSpc>
                <a:spcPts val="3360"/>
              </a:lnSpc>
            </a:pPr>
            <a:r>
              <a:rPr lang="en-US" sz="2400" b="1" spc="76">
                <a:solidFill>
                  <a:srgbClr val="231815"/>
                </a:solidFill>
                <a:ea typeface="Helvetica Bold"/>
                <a:cs typeface="Helvetica Bold"/>
                <a:sym typeface="Helvetica Bold"/>
              </a:rPr>
              <a:t>Dairy</a:t>
            </a:r>
          </a:p>
        </p:txBody>
      </p:sp>
      <p:sp>
        <p:nvSpPr>
          <p:cNvPr id="122" name="TextBox 122"/>
          <p:cNvSpPr txBox="1"/>
          <p:nvPr/>
        </p:nvSpPr>
        <p:spPr>
          <a:xfrm>
            <a:off x="2229812" y="7488329"/>
            <a:ext cx="2374066" cy="408104"/>
          </a:xfrm>
          <a:prstGeom prst="rect">
            <a:avLst/>
          </a:prstGeom>
        </p:spPr>
        <p:txBody>
          <a:bodyPr lIns="0" tIns="0" rIns="0" bIns="0" rtlCol="0" anchor="t">
            <a:spAutoFit/>
          </a:bodyPr>
          <a:lstStyle/>
          <a:p>
            <a:pPr algn="l">
              <a:lnSpc>
                <a:spcPts val="3360"/>
              </a:lnSpc>
            </a:pPr>
            <a:r>
              <a:rPr lang="en-US" sz="2400" b="1" spc="76">
                <a:solidFill>
                  <a:srgbClr val="231815"/>
                </a:solidFill>
                <a:ea typeface="Helvetica Bold"/>
                <a:cs typeface="Helvetica Bold"/>
                <a:sym typeface="Helvetica Bold"/>
              </a:rPr>
              <a:t>Fruit</a:t>
            </a:r>
          </a:p>
        </p:txBody>
      </p:sp>
      <p:sp>
        <p:nvSpPr>
          <p:cNvPr id="123" name="TextBox 123"/>
          <p:cNvSpPr txBox="1"/>
          <p:nvPr/>
        </p:nvSpPr>
        <p:spPr>
          <a:xfrm>
            <a:off x="7158780" y="4945400"/>
            <a:ext cx="2374066" cy="408104"/>
          </a:xfrm>
          <a:prstGeom prst="rect">
            <a:avLst/>
          </a:prstGeom>
        </p:spPr>
        <p:txBody>
          <a:bodyPr lIns="0" tIns="0" rIns="0" bIns="0" rtlCol="0" anchor="t">
            <a:spAutoFit/>
          </a:bodyPr>
          <a:lstStyle/>
          <a:p>
            <a:pPr algn="l">
              <a:lnSpc>
                <a:spcPts val="3360"/>
              </a:lnSpc>
            </a:pPr>
            <a:r>
              <a:rPr lang="en-US" sz="2400" b="1" spc="76">
                <a:solidFill>
                  <a:srgbClr val="231815"/>
                </a:solidFill>
                <a:ea typeface="Helvetica Bold"/>
                <a:cs typeface="Helvetica Bold"/>
                <a:sym typeface="Helvetica Bold"/>
              </a:rPr>
              <a:t>Vegetables</a:t>
            </a:r>
          </a:p>
        </p:txBody>
      </p:sp>
      <p:sp>
        <p:nvSpPr>
          <p:cNvPr id="124" name="TextBox 124"/>
          <p:cNvSpPr txBox="1"/>
          <p:nvPr/>
        </p:nvSpPr>
        <p:spPr>
          <a:xfrm>
            <a:off x="7158780" y="6246473"/>
            <a:ext cx="3976977" cy="408104"/>
          </a:xfrm>
          <a:prstGeom prst="rect">
            <a:avLst/>
          </a:prstGeom>
        </p:spPr>
        <p:txBody>
          <a:bodyPr lIns="0" tIns="0" rIns="0" bIns="0" rtlCol="0" anchor="t">
            <a:spAutoFit/>
          </a:bodyPr>
          <a:lstStyle/>
          <a:p>
            <a:pPr algn="l">
              <a:lnSpc>
                <a:spcPts val="3360"/>
              </a:lnSpc>
            </a:pPr>
            <a:r>
              <a:rPr lang="en-US" sz="2400" b="1" spc="76">
                <a:solidFill>
                  <a:srgbClr val="231815"/>
                </a:solidFill>
                <a:ea typeface="Helvetica Bold"/>
                <a:cs typeface="Helvetica Bold"/>
                <a:sym typeface="Helvetica Bold"/>
              </a:rPr>
              <a:t>Fish, meat, eggs</a:t>
            </a:r>
          </a:p>
        </p:txBody>
      </p:sp>
      <p:sp>
        <p:nvSpPr>
          <p:cNvPr id="125" name="TextBox 125"/>
          <p:cNvSpPr txBox="1"/>
          <p:nvPr/>
        </p:nvSpPr>
        <p:spPr>
          <a:xfrm>
            <a:off x="9608629" y="7504512"/>
            <a:ext cx="2374066" cy="408104"/>
          </a:xfrm>
          <a:prstGeom prst="rect">
            <a:avLst/>
          </a:prstGeom>
        </p:spPr>
        <p:txBody>
          <a:bodyPr lIns="0" tIns="0" rIns="0" bIns="0" rtlCol="0" anchor="t">
            <a:spAutoFit/>
          </a:bodyPr>
          <a:lstStyle/>
          <a:p>
            <a:pPr algn="l">
              <a:lnSpc>
                <a:spcPts val="3360"/>
              </a:lnSpc>
            </a:pPr>
            <a:r>
              <a:rPr lang="en-US" sz="2400" b="1" spc="76">
                <a:solidFill>
                  <a:srgbClr val="231815"/>
                </a:solidFill>
                <a:ea typeface="Helvetica Bold"/>
                <a:cs typeface="Helvetica Bold"/>
                <a:sym typeface="Helvetica Bold"/>
              </a:rPr>
              <a:t>Pulses</a:t>
            </a:r>
          </a:p>
        </p:txBody>
      </p:sp>
      <p:grpSp>
        <p:nvGrpSpPr>
          <p:cNvPr id="2" name="Group 2"/>
          <p:cNvGrpSpPr/>
          <p:nvPr/>
        </p:nvGrpSpPr>
        <p:grpSpPr>
          <a:xfrm>
            <a:off x="304800" y="342900"/>
            <a:ext cx="1022764" cy="1544576"/>
            <a:chOff x="0" y="0"/>
            <a:chExt cx="1363685" cy="2059434"/>
          </a:xfrm>
        </p:grpSpPr>
        <p:sp>
          <p:nvSpPr>
            <p:cNvPr id="3" name="Freeform 3"/>
            <p:cNvSpPr/>
            <p:nvPr/>
          </p:nvSpPr>
          <p:spPr>
            <a:xfrm>
              <a:off x="46734" y="0"/>
              <a:ext cx="1270216" cy="1534421"/>
            </a:xfrm>
            <a:custGeom>
              <a:avLst/>
              <a:gdLst/>
              <a:ahLst/>
              <a:cxnLst/>
              <a:rect l="l" t="t" r="r" b="b"/>
              <a:pathLst>
                <a:path w="1270216" h="1534421">
                  <a:moveTo>
                    <a:pt x="0" y="0"/>
                  </a:moveTo>
                  <a:lnTo>
                    <a:pt x="1270217" y="0"/>
                  </a:lnTo>
                  <a:lnTo>
                    <a:pt x="1270217" y="1534421"/>
                  </a:lnTo>
                  <a:lnTo>
                    <a:pt x="0" y="1534421"/>
                  </a:lnTo>
                  <a:lnTo>
                    <a:pt x="0" y="0"/>
                  </a:lnTo>
                  <a:close/>
                </a:path>
              </a:pathLst>
            </a:custGeom>
            <a:blipFill>
              <a:blip r:embed="rId4">
                <a:extLst>
                  <a:ext uri="{96DAC541-7B7A-43D3-8B79-37D633B846F1}">
                    <asvg:svgBlip xmlns:asvg="http://schemas.microsoft.com/office/drawing/2016/SVG/main" r:embed="rId5"/>
                  </a:ext>
                </a:extLst>
              </a:blip>
              <a:stretch>
                <a:fillRect/>
              </a:stretch>
            </a:blipFill>
            <a:ln cap="sq">
              <a:noFill/>
              <a:prstDash val="solid"/>
              <a:miter/>
            </a:ln>
          </p:spPr>
          <p:txBody>
            <a:bodyPr/>
            <a:lstStyle/>
            <a:p>
              <a:endParaRPr lang="en-US"/>
            </a:p>
          </p:txBody>
        </p:sp>
        <p:grpSp>
          <p:nvGrpSpPr>
            <p:cNvPr id="4" name="Group 4"/>
            <p:cNvGrpSpPr/>
            <p:nvPr/>
          </p:nvGrpSpPr>
          <p:grpSpPr>
            <a:xfrm>
              <a:off x="485806" y="1698794"/>
              <a:ext cx="360640" cy="360640"/>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66675" cap="sq">
                <a:solidFill>
                  <a:srgbClr val="02BBED"/>
                </a:solidFill>
                <a:prstDash val="solid"/>
                <a:miter/>
              </a:ln>
            </p:spPr>
            <p:txBody>
              <a:bodyPr/>
              <a:lstStyle/>
              <a:p>
                <a:endParaRPr lang="en-US"/>
              </a:p>
            </p:txBody>
          </p:sp>
          <p:sp>
            <p:nvSpPr>
              <p:cNvPr id="6" name="TextBox 6"/>
              <p:cNvSpPr txBox="1"/>
              <p:nvPr/>
            </p:nvSpPr>
            <p:spPr>
              <a:xfrm>
                <a:off x="76200" y="38100"/>
                <a:ext cx="660400" cy="698500"/>
              </a:xfrm>
              <a:prstGeom prst="rect">
                <a:avLst/>
              </a:prstGeom>
            </p:spPr>
            <p:txBody>
              <a:bodyPr lIns="50800" tIns="50800" rIns="50800" bIns="50800" rtlCol="0" anchor="ctr"/>
              <a:lstStyle/>
              <a:p>
                <a:pPr marL="0" lvl="0" indent="0" algn="ctr">
                  <a:lnSpc>
                    <a:spcPts val="2756"/>
                  </a:lnSpc>
                  <a:spcBef>
                    <a:spcPct val="0"/>
                  </a:spcBef>
                </a:pPr>
                <a:endParaRPr/>
              </a:p>
            </p:txBody>
          </p:sp>
        </p:grpSp>
        <p:sp>
          <p:nvSpPr>
            <p:cNvPr id="7" name="TextBox 7"/>
            <p:cNvSpPr txBox="1"/>
            <p:nvPr/>
          </p:nvSpPr>
          <p:spPr>
            <a:xfrm>
              <a:off x="0" y="527940"/>
              <a:ext cx="1363685" cy="400622"/>
            </a:xfrm>
            <a:prstGeom prst="rect">
              <a:avLst/>
            </a:prstGeom>
          </p:spPr>
          <p:txBody>
            <a:bodyPr lIns="0" tIns="0" rIns="0" bIns="0" rtlCol="0" anchor="t">
              <a:spAutoFit/>
            </a:bodyPr>
            <a:lstStyle/>
            <a:p>
              <a:pPr marL="0" lvl="0" indent="0" algn="ctr">
                <a:lnSpc>
                  <a:spcPts val="2359"/>
                </a:lnSpc>
                <a:spcBef>
                  <a:spcPct val="0"/>
                </a:spcBef>
              </a:pPr>
              <a:r>
                <a:rPr lang="en-US" sz="1843" b="1">
                  <a:solidFill>
                    <a:srgbClr val="1B1564"/>
                  </a:solidFill>
                  <a:latin typeface="Helvetica Bold"/>
                  <a:ea typeface="Helvetica Bold"/>
                  <a:cs typeface="Helvetica Bold"/>
                  <a:sym typeface="Helvetica Bold"/>
                </a:rPr>
                <a:t>WP3</a:t>
              </a:r>
            </a:p>
          </p:txBody>
        </p:sp>
      </p:grpSp>
      <p:grpSp>
        <p:nvGrpSpPr>
          <p:cNvPr id="8" name="Group 8"/>
          <p:cNvGrpSpPr/>
          <p:nvPr/>
        </p:nvGrpSpPr>
        <p:grpSpPr>
          <a:xfrm>
            <a:off x="16206160" y="9465179"/>
            <a:ext cx="2183518" cy="974221"/>
            <a:chOff x="0" y="0"/>
            <a:chExt cx="4426223" cy="1974850"/>
          </a:xfrm>
        </p:grpSpPr>
        <p:sp>
          <p:nvSpPr>
            <p:cNvPr id="9" name="Freeform 9"/>
            <p:cNvSpPr/>
            <p:nvPr/>
          </p:nvSpPr>
          <p:spPr>
            <a:xfrm>
              <a:off x="0" y="0"/>
              <a:ext cx="4426230" cy="1974844"/>
            </a:xfrm>
            <a:custGeom>
              <a:avLst/>
              <a:gdLst/>
              <a:ahLst/>
              <a:cxnLst/>
              <a:rect l="l" t="t" r="r" b="b"/>
              <a:pathLst>
                <a:path w="4426230" h="1974844">
                  <a:moveTo>
                    <a:pt x="0" y="0"/>
                  </a:moveTo>
                  <a:lnTo>
                    <a:pt x="4426230" y="0"/>
                  </a:lnTo>
                  <a:lnTo>
                    <a:pt x="4426230" y="1974844"/>
                  </a:lnTo>
                  <a:lnTo>
                    <a:pt x="0" y="1974844"/>
                  </a:lnTo>
                  <a:close/>
                </a:path>
              </a:pathLst>
            </a:custGeom>
            <a:solidFill>
              <a:srgbClr val="03A8E8"/>
            </a:solidFill>
          </p:spPr>
          <p:txBody>
            <a:bodyPr/>
            <a:lstStyle/>
            <a:p>
              <a:endParaRPr lang="en-US"/>
            </a:p>
          </p:txBody>
        </p:sp>
      </p:grpSp>
      <p:sp>
        <p:nvSpPr>
          <p:cNvPr id="10" name="Freeform 10" descr="Image"/>
          <p:cNvSpPr/>
          <p:nvPr/>
        </p:nvSpPr>
        <p:spPr>
          <a:xfrm>
            <a:off x="16501398" y="9698831"/>
            <a:ext cx="1515804" cy="523962"/>
          </a:xfrm>
          <a:custGeom>
            <a:avLst/>
            <a:gdLst/>
            <a:ahLst/>
            <a:cxnLst/>
            <a:rect l="l" t="t" r="r" b="b"/>
            <a:pathLst>
              <a:path w="1515804" h="523962">
                <a:moveTo>
                  <a:pt x="0" y="0"/>
                </a:moveTo>
                <a:lnTo>
                  <a:pt x="1515804" y="0"/>
                </a:lnTo>
                <a:lnTo>
                  <a:pt x="1515804" y="523962"/>
                </a:lnTo>
                <a:lnTo>
                  <a:pt x="0" y="523962"/>
                </a:lnTo>
                <a:lnTo>
                  <a:pt x="0" y="0"/>
                </a:lnTo>
                <a:close/>
              </a:path>
            </a:pathLst>
          </a:custGeom>
          <a:blipFill>
            <a:blip r:embed="rId6"/>
            <a:stretch>
              <a:fillRect b="-156"/>
            </a:stretch>
          </a:blipFill>
        </p:spPr>
        <p:txBody>
          <a:bodyPr/>
          <a:lstStyle/>
          <a:p>
            <a:endParaRPr lang="en-US"/>
          </a:p>
        </p:txBody>
      </p:sp>
      <p:grpSp>
        <p:nvGrpSpPr>
          <p:cNvPr id="11" name="Group 11"/>
          <p:cNvGrpSpPr/>
          <p:nvPr/>
        </p:nvGrpSpPr>
        <p:grpSpPr>
          <a:xfrm>
            <a:off x="14515959" y="-190500"/>
            <a:ext cx="4153041" cy="4785065"/>
            <a:chOff x="-4476" y="-28575"/>
            <a:chExt cx="664876" cy="843436"/>
          </a:xfrm>
        </p:grpSpPr>
        <p:sp>
          <p:nvSpPr>
            <p:cNvPr id="12" name="Freeform 12"/>
            <p:cNvSpPr/>
            <p:nvPr/>
          </p:nvSpPr>
          <p:spPr>
            <a:xfrm>
              <a:off x="-4476" y="2061"/>
              <a:ext cx="660400" cy="812800"/>
            </a:xfrm>
            <a:custGeom>
              <a:avLst/>
              <a:gdLst/>
              <a:ahLst/>
              <a:cxnLst/>
              <a:rect l="l" t="t" r="r" b="b"/>
              <a:pathLst>
                <a:path w="660400" h="812800">
                  <a:moveTo>
                    <a:pt x="220252" y="793731"/>
                  </a:moveTo>
                  <a:cubicBezTo>
                    <a:pt x="254109" y="805245"/>
                    <a:pt x="292600" y="812800"/>
                    <a:pt x="330378" y="812800"/>
                  </a:cubicBezTo>
                  <a:cubicBezTo>
                    <a:pt x="368157" y="812800"/>
                    <a:pt x="404509" y="806323"/>
                    <a:pt x="438009" y="794809"/>
                  </a:cubicBezTo>
                  <a:cubicBezTo>
                    <a:pt x="438723" y="794450"/>
                    <a:pt x="439435" y="794450"/>
                    <a:pt x="440148" y="794090"/>
                  </a:cubicBezTo>
                  <a:cubicBezTo>
                    <a:pt x="565955" y="748035"/>
                    <a:pt x="658618" y="626421"/>
                    <a:pt x="660400" y="484298"/>
                  </a:cubicBezTo>
                  <a:lnTo>
                    <a:pt x="660400" y="0"/>
                  </a:lnTo>
                  <a:lnTo>
                    <a:pt x="0" y="0"/>
                  </a:lnTo>
                  <a:lnTo>
                    <a:pt x="0" y="483939"/>
                  </a:lnTo>
                  <a:cubicBezTo>
                    <a:pt x="1782" y="627140"/>
                    <a:pt x="93019" y="748755"/>
                    <a:pt x="220252" y="793731"/>
                  </a:cubicBezTo>
                  <a:close/>
                </a:path>
              </a:pathLst>
            </a:custGeom>
            <a:solidFill>
              <a:srgbClr val="B2E9F8"/>
            </a:solidFill>
          </p:spPr>
          <p:txBody>
            <a:bodyPr/>
            <a:lstStyle/>
            <a:p>
              <a:endParaRPr lang="en-US"/>
            </a:p>
          </p:txBody>
        </p:sp>
        <p:sp>
          <p:nvSpPr>
            <p:cNvPr id="13" name="TextBox 13"/>
            <p:cNvSpPr txBox="1"/>
            <p:nvPr/>
          </p:nvSpPr>
          <p:spPr>
            <a:xfrm>
              <a:off x="0" y="-28575"/>
              <a:ext cx="660400" cy="714375"/>
            </a:xfrm>
            <a:prstGeom prst="rect">
              <a:avLst/>
            </a:prstGeom>
          </p:spPr>
          <p:txBody>
            <a:bodyPr lIns="50800" tIns="50800" rIns="50800" bIns="50800" rtlCol="0" anchor="ctr"/>
            <a:lstStyle/>
            <a:p>
              <a:pPr algn="ctr">
                <a:lnSpc>
                  <a:spcPts val="1959"/>
                </a:lnSpc>
              </a:pPr>
              <a:endParaRPr/>
            </a:p>
          </p:txBody>
        </p:sp>
      </p:grpSp>
      <p:sp>
        <p:nvSpPr>
          <p:cNvPr id="14" name="TextBox 14"/>
          <p:cNvSpPr txBox="1"/>
          <p:nvPr/>
        </p:nvSpPr>
        <p:spPr>
          <a:xfrm>
            <a:off x="1587379" y="622300"/>
            <a:ext cx="14618781" cy="577017"/>
          </a:xfrm>
          <a:prstGeom prst="rect">
            <a:avLst/>
          </a:prstGeom>
        </p:spPr>
        <p:txBody>
          <a:bodyPr lIns="0" tIns="0" rIns="0" bIns="0" rtlCol="0" anchor="t">
            <a:spAutoFit/>
          </a:bodyPr>
          <a:lstStyle/>
          <a:p>
            <a:pPr algn="l">
              <a:lnSpc>
                <a:spcPts val="5599"/>
              </a:lnSpc>
            </a:pPr>
            <a:r>
              <a:rPr lang="en-US" sz="3999" b="1" spc="127" dirty="0">
                <a:solidFill>
                  <a:srgbClr val="1A1560"/>
                </a:solidFill>
                <a:latin typeface="+mj-lt"/>
                <a:ea typeface="Helvetica Bold"/>
                <a:cs typeface="Helvetica Bold"/>
                <a:sym typeface="Helvetica Bold"/>
              </a:rPr>
              <a:t>Complete meal - Total of food portions</a:t>
            </a:r>
          </a:p>
        </p:txBody>
      </p:sp>
      <p:sp>
        <p:nvSpPr>
          <p:cNvPr id="15" name="TextBox 15"/>
          <p:cNvSpPr txBox="1"/>
          <p:nvPr/>
        </p:nvSpPr>
        <p:spPr>
          <a:xfrm>
            <a:off x="-878560" y="2411575"/>
            <a:ext cx="16068962" cy="436017"/>
          </a:xfrm>
          <a:prstGeom prst="rect">
            <a:avLst/>
          </a:prstGeom>
        </p:spPr>
        <p:txBody>
          <a:bodyPr lIns="0" tIns="0" rIns="0" bIns="0" rtlCol="0" anchor="t">
            <a:spAutoFit/>
          </a:bodyPr>
          <a:lstStyle/>
          <a:p>
            <a:pPr algn="ctr">
              <a:lnSpc>
                <a:spcPts val="3400"/>
              </a:lnSpc>
              <a:spcBef>
                <a:spcPct val="0"/>
              </a:spcBef>
            </a:pPr>
            <a:r>
              <a:rPr lang="en-US" sz="3200" b="1" dirty="0">
                <a:solidFill>
                  <a:srgbClr val="000000"/>
                </a:solidFill>
                <a:ea typeface="Helvetica Bold"/>
                <a:cs typeface="Helvetica Bold"/>
                <a:sym typeface="Helvetica Bold"/>
              </a:rPr>
              <a:t>Starter + Main dish (M,F,V) + Fruit</a:t>
            </a:r>
          </a:p>
        </p:txBody>
      </p:sp>
      <p:sp>
        <p:nvSpPr>
          <p:cNvPr id="16" name="TextBox 16"/>
          <p:cNvSpPr txBox="1"/>
          <p:nvPr/>
        </p:nvSpPr>
        <p:spPr>
          <a:xfrm>
            <a:off x="12468539" y="4196496"/>
            <a:ext cx="993305" cy="457200"/>
          </a:xfrm>
          <a:prstGeom prst="rect">
            <a:avLst/>
          </a:prstGeom>
        </p:spPr>
        <p:txBody>
          <a:bodyPr lIns="0" tIns="0" rIns="0" bIns="0" rtlCol="0" anchor="t">
            <a:spAutoFit/>
          </a:bodyPr>
          <a:lstStyle/>
          <a:p>
            <a:pPr algn="l">
              <a:lnSpc>
                <a:spcPts val="3400"/>
              </a:lnSpc>
              <a:spcBef>
                <a:spcPct val="0"/>
              </a:spcBef>
            </a:pPr>
            <a:r>
              <a:rPr lang="en-US" sz="2833" b="1" dirty="0">
                <a:solidFill>
                  <a:srgbClr val="000000"/>
                </a:solidFill>
                <a:latin typeface="Helvetica Bold"/>
                <a:ea typeface="Helvetica Bold"/>
                <a:cs typeface="Helvetica Bold"/>
                <a:sym typeface="Helvetica Bold"/>
              </a:rPr>
              <a:t>2,5</a:t>
            </a:r>
          </a:p>
        </p:txBody>
      </p:sp>
      <p:sp>
        <p:nvSpPr>
          <p:cNvPr id="17" name="TextBox 17"/>
          <p:cNvSpPr txBox="1"/>
          <p:nvPr/>
        </p:nvSpPr>
        <p:spPr>
          <a:xfrm>
            <a:off x="12468539" y="5433928"/>
            <a:ext cx="993305" cy="457200"/>
          </a:xfrm>
          <a:prstGeom prst="rect">
            <a:avLst/>
          </a:prstGeom>
        </p:spPr>
        <p:txBody>
          <a:bodyPr lIns="0" tIns="0" rIns="0" bIns="0" rtlCol="0" anchor="t">
            <a:spAutoFit/>
          </a:bodyPr>
          <a:lstStyle/>
          <a:p>
            <a:pPr algn="l">
              <a:lnSpc>
                <a:spcPts val="3400"/>
              </a:lnSpc>
              <a:spcBef>
                <a:spcPct val="0"/>
              </a:spcBef>
            </a:pPr>
            <a:r>
              <a:rPr lang="en-US" sz="2833" b="1">
                <a:solidFill>
                  <a:srgbClr val="000000"/>
                </a:solidFill>
                <a:latin typeface="Helvetica Bold"/>
                <a:ea typeface="Helvetica Bold"/>
                <a:cs typeface="Helvetica Bold"/>
                <a:sym typeface="Helvetica Bold"/>
              </a:rPr>
              <a:t>1,5</a:t>
            </a:r>
          </a:p>
        </p:txBody>
      </p:sp>
      <p:sp>
        <p:nvSpPr>
          <p:cNvPr id="18" name="TextBox 18"/>
          <p:cNvSpPr txBox="1"/>
          <p:nvPr/>
        </p:nvSpPr>
        <p:spPr>
          <a:xfrm>
            <a:off x="12468539" y="6739458"/>
            <a:ext cx="993305" cy="457200"/>
          </a:xfrm>
          <a:prstGeom prst="rect">
            <a:avLst/>
          </a:prstGeom>
        </p:spPr>
        <p:txBody>
          <a:bodyPr lIns="0" tIns="0" rIns="0" bIns="0" rtlCol="0" anchor="t">
            <a:spAutoFit/>
          </a:bodyPr>
          <a:lstStyle/>
          <a:p>
            <a:pPr algn="l">
              <a:lnSpc>
                <a:spcPts val="3400"/>
              </a:lnSpc>
              <a:spcBef>
                <a:spcPct val="0"/>
              </a:spcBef>
            </a:pPr>
            <a:r>
              <a:rPr lang="en-US" sz="2833" b="1">
                <a:solidFill>
                  <a:srgbClr val="000000"/>
                </a:solidFill>
                <a:latin typeface="Helvetica Bold"/>
                <a:ea typeface="Helvetica Bold"/>
                <a:cs typeface="Helvetica Bold"/>
                <a:sym typeface="Helvetica Bold"/>
              </a:rPr>
              <a:t>2,2</a:t>
            </a:r>
          </a:p>
        </p:txBody>
      </p:sp>
      <p:sp>
        <p:nvSpPr>
          <p:cNvPr id="19" name="TextBox 19"/>
          <p:cNvSpPr txBox="1"/>
          <p:nvPr/>
        </p:nvSpPr>
        <p:spPr>
          <a:xfrm>
            <a:off x="12468539" y="8021580"/>
            <a:ext cx="993305" cy="457200"/>
          </a:xfrm>
          <a:prstGeom prst="rect">
            <a:avLst/>
          </a:prstGeom>
        </p:spPr>
        <p:txBody>
          <a:bodyPr lIns="0" tIns="0" rIns="0" bIns="0" rtlCol="0" anchor="t">
            <a:spAutoFit/>
          </a:bodyPr>
          <a:lstStyle/>
          <a:p>
            <a:pPr algn="l">
              <a:lnSpc>
                <a:spcPts val="3400"/>
              </a:lnSpc>
              <a:spcBef>
                <a:spcPct val="0"/>
              </a:spcBef>
            </a:pPr>
            <a:r>
              <a:rPr lang="en-US" sz="2833" b="1">
                <a:solidFill>
                  <a:srgbClr val="000000"/>
                </a:solidFill>
                <a:latin typeface="Helvetica Bold"/>
                <a:ea typeface="Helvetica Bold"/>
                <a:cs typeface="Helvetica Bold"/>
                <a:sym typeface="Helvetica Bold"/>
              </a:rPr>
              <a:t>0,7</a:t>
            </a:r>
          </a:p>
        </p:txBody>
      </p:sp>
      <p:sp>
        <p:nvSpPr>
          <p:cNvPr id="20" name="TextBox 20"/>
          <p:cNvSpPr txBox="1"/>
          <p:nvPr/>
        </p:nvSpPr>
        <p:spPr>
          <a:xfrm>
            <a:off x="1089636" y="6736225"/>
            <a:ext cx="993305" cy="457200"/>
          </a:xfrm>
          <a:prstGeom prst="rect">
            <a:avLst/>
          </a:prstGeom>
        </p:spPr>
        <p:txBody>
          <a:bodyPr lIns="0" tIns="0" rIns="0" bIns="0" rtlCol="0" anchor="t">
            <a:spAutoFit/>
          </a:bodyPr>
          <a:lstStyle/>
          <a:p>
            <a:pPr algn="l">
              <a:lnSpc>
                <a:spcPts val="3400"/>
              </a:lnSpc>
              <a:spcBef>
                <a:spcPct val="0"/>
              </a:spcBef>
            </a:pPr>
            <a:r>
              <a:rPr lang="en-US" sz="2833" b="1">
                <a:solidFill>
                  <a:srgbClr val="000000"/>
                </a:solidFill>
                <a:latin typeface="Helvetica Bold"/>
                <a:ea typeface="Helvetica Bold"/>
                <a:cs typeface="Helvetica Bold"/>
                <a:sym typeface="Helvetica Bold"/>
              </a:rPr>
              <a:t>0,3</a:t>
            </a:r>
          </a:p>
        </p:txBody>
      </p:sp>
      <p:sp>
        <p:nvSpPr>
          <p:cNvPr id="21" name="TextBox 21"/>
          <p:cNvSpPr txBox="1"/>
          <p:nvPr/>
        </p:nvSpPr>
        <p:spPr>
          <a:xfrm>
            <a:off x="1089636" y="5433928"/>
            <a:ext cx="993305" cy="457200"/>
          </a:xfrm>
          <a:prstGeom prst="rect">
            <a:avLst/>
          </a:prstGeom>
        </p:spPr>
        <p:txBody>
          <a:bodyPr lIns="0" tIns="0" rIns="0" bIns="0" rtlCol="0" anchor="t">
            <a:spAutoFit/>
          </a:bodyPr>
          <a:lstStyle/>
          <a:p>
            <a:pPr algn="l">
              <a:lnSpc>
                <a:spcPts val="3400"/>
              </a:lnSpc>
              <a:spcBef>
                <a:spcPct val="0"/>
              </a:spcBef>
            </a:pPr>
            <a:r>
              <a:rPr lang="en-US" sz="2833" b="1">
                <a:solidFill>
                  <a:srgbClr val="000000"/>
                </a:solidFill>
                <a:latin typeface="Helvetica Bold"/>
                <a:ea typeface="Helvetica Bold"/>
                <a:cs typeface="Helvetica Bold"/>
                <a:sym typeface="Helvetica Bold"/>
              </a:rPr>
              <a:t>1,2</a:t>
            </a:r>
          </a:p>
        </p:txBody>
      </p:sp>
      <p:sp>
        <p:nvSpPr>
          <p:cNvPr id="22" name="TextBox 22"/>
          <p:cNvSpPr txBox="1"/>
          <p:nvPr/>
        </p:nvSpPr>
        <p:spPr>
          <a:xfrm>
            <a:off x="1089636" y="8235892"/>
            <a:ext cx="993305" cy="457200"/>
          </a:xfrm>
          <a:prstGeom prst="rect">
            <a:avLst/>
          </a:prstGeom>
        </p:spPr>
        <p:txBody>
          <a:bodyPr lIns="0" tIns="0" rIns="0" bIns="0" rtlCol="0" anchor="t">
            <a:spAutoFit/>
          </a:bodyPr>
          <a:lstStyle/>
          <a:p>
            <a:pPr algn="l">
              <a:lnSpc>
                <a:spcPts val="3400"/>
              </a:lnSpc>
              <a:spcBef>
                <a:spcPct val="0"/>
              </a:spcBef>
            </a:pPr>
            <a:r>
              <a:rPr lang="en-US" sz="2833" b="1">
                <a:solidFill>
                  <a:srgbClr val="000000"/>
                </a:solidFill>
                <a:latin typeface="Helvetica Bold"/>
                <a:ea typeface="Helvetica Bold"/>
                <a:cs typeface="Helvetica Bold"/>
                <a:sym typeface="Helvetica Bold"/>
              </a:rPr>
              <a:t>0,9</a:t>
            </a:r>
          </a:p>
        </p:txBody>
      </p:sp>
      <p:grpSp>
        <p:nvGrpSpPr>
          <p:cNvPr id="23" name="Group 23"/>
          <p:cNvGrpSpPr/>
          <p:nvPr/>
        </p:nvGrpSpPr>
        <p:grpSpPr>
          <a:xfrm>
            <a:off x="14630400" y="114300"/>
            <a:ext cx="17005893" cy="3586863"/>
            <a:chOff x="8448320" y="182192"/>
            <a:chExt cx="22674524" cy="4782484"/>
          </a:xfrm>
        </p:grpSpPr>
        <p:sp>
          <p:nvSpPr>
            <p:cNvPr id="24" name="TextBox 24"/>
            <p:cNvSpPr txBox="1"/>
            <p:nvPr/>
          </p:nvSpPr>
          <p:spPr>
            <a:xfrm>
              <a:off x="9565920" y="182192"/>
              <a:ext cx="21556924" cy="565205"/>
            </a:xfrm>
            <a:prstGeom prst="rect">
              <a:avLst/>
            </a:prstGeom>
          </p:spPr>
          <p:txBody>
            <a:bodyPr lIns="0" tIns="0" rIns="0" bIns="0" rtlCol="0" anchor="t">
              <a:spAutoFit/>
            </a:bodyPr>
            <a:lstStyle/>
            <a:p>
              <a:pPr algn="just">
                <a:lnSpc>
                  <a:spcPts val="3280"/>
                </a:lnSpc>
                <a:spcBef>
                  <a:spcPct val="0"/>
                </a:spcBef>
              </a:pPr>
              <a:r>
                <a:rPr lang="en-US" sz="2733" b="1" dirty="0">
                  <a:solidFill>
                    <a:srgbClr val="1B1564"/>
                  </a:solidFill>
                  <a:latin typeface="Helvetica Bold"/>
                  <a:ea typeface="Helvetica Bold"/>
                  <a:cs typeface="Helvetica Bold"/>
                  <a:sym typeface="Helvetica Bold"/>
                </a:rPr>
                <a:t>Guidelines</a:t>
              </a:r>
            </a:p>
          </p:txBody>
        </p:sp>
        <p:sp>
          <p:nvSpPr>
            <p:cNvPr id="25" name="TextBox 25"/>
            <p:cNvSpPr txBox="1"/>
            <p:nvPr/>
          </p:nvSpPr>
          <p:spPr>
            <a:xfrm>
              <a:off x="9075375" y="895405"/>
              <a:ext cx="2965718" cy="565205"/>
            </a:xfrm>
            <a:prstGeom prst="rect">
              <a:avLst/>
            </a:prstGeom>
          </p:spPr>
          <p:txBody>
            <a:bodyPr lIns="0" tIns="0" rIns="0" bIns="0" rtlCol="0" anchor="t">
              <a:spAutoFit/>
            </a:bodyPr>
            <a:lstStyle/>
            <a:p>
              <a:pPr algn="ctr">
                <a:lnSpc>
                  <a:spcPts val="3280"/>
                </a:lnSpc>
                <a:spcBef>
                  <a:spcPct val="0"/>
                </a:spcBef>
              </a:pPr>
              <a:r>
                <a:rPr lang="en-US" sz="2733" b="1">
                  <a:solidFill>
                    <a:srgbClr val="1B1564"/>
                  </a:solidFill>
                  <a:latin typeface="Helvetica Bold"/>
                  <a:ea typeface="Helvetica Bold"/>
                  <a:cs typeface="Helvetica Bold"/>
                  <a:sym typeface="Helvetica Bold"/>
                </a:rPr>
                <a:t>2,4 - Grains</a:t>
              </a:r>
            </a:p>
          </p:txBody>
        </p:sp>
        <p:sp>
          <p:nvSpPr>
            <p:cNvPr id="26" name="TextBox 26"/>
            <p:cNvSpPr txBox="1"/>
            <p:nvPr/>
          </p:nvSpPr>
          <p:spPr>
            <a:xfrm>
              <a:off x="8732005" y="1733660"/>
              <a:ext cx="3891183" cy="565205"/>
            </a:xfrm>
            <a:prstGeom prst="rect">
              <a:avLst/>
            </a:prstGeom>
          </p:spPr>
          <p:txBody>
            <a:bodyPr lIns="0" tIns="0" rIns="0" bIns="0" rtlCol="0" anchor="t">
              <a:spAutoFit/>
            </a:bodyPr>
            <a:lstStyle/>
            <a:p>
              <a:pPr algn="ctr">
                <a:lnSpc>
                  <a:spcPts val="3280"/>
                </a:lnSpc>
                <a:spcBef>
                  <a:spcPct val="0"/>
                </a:spcBef>
              </a:pPr>
              <a:r>
                <a:rPr lang="en-US" sz="2733" b="1" dirty="0">
                  <a:solidFill>
                    <a:srgbClr val="1B1564"/>
                  </a:solidFill>
                  <a:latin typeface="Helvetica Bold"/>
                  <a:ea typeface="Helvetica Bold"/>
                  <a:cs typeface="Helvetica Bold"/>
                  <a:sym typeface="Helvetica Bold"/>
                </a:rPr>
                <a:t>2,1 - Vegetables</a:t>
              </a:r>
            </a:p>
          </p:txBody>
        </p:sp>
        <p:sp>
          <p:nvSpPr>
            <p:cNvPr id="27" name="TextBox 27"/>
            <p:cNvSpPr txBox="1"/>
            <p:nvPr/>
          </p:nvSpPr>
          <p:spPr>
            <a:xfrm>
              <a:off x="8448320" y="2571916"/>
              <a:ext cx="3891183" cy="565205"/>
            </a:xfrm>
            <a:prstGeom prst="rect">
              <a:avLst/>
            </a:prstGeom>
          </p:spPr>
          <p:txBody>
            <a:bodyPr lIns="0" tIns="0" rIns="0" bIns="0" rtlCol="0" anchor="t">
              <a:spAutoFit/>
            </a:bodyPr>
            <a:lstStyle/>
            <a:p>
              <a:pPr algn="ctr">
                <a:lnSpc>
                  <a:spcPts val="3280"/>
                </a:lnSpc>
                <a:spcBef>
                  <a:spcPct val="0"/>
                </a:spcBef>
              </a:pPr>
              <a:r>
                <a:rPr lang="en-US" sz="2733" b="1" dirty="0">
                  <a:solidFill>
                    <a:srgbClr val="1B1564"/>
                  </a:solidFill>
                  <a:latin typeface="Helvetica Bold"/>
                  <a:ea typeface="Helvetica Bold"/>
                  <a:cs typeface="Helvetica Bold"/>
                  <a:sym typeface="Helvetica Bold"/>
                </a:rPr>
                <a:t>0,9 - Fats</a:t>
              </a:r>
            </a:p>
          </p:txBody>
        </p:sp>
        <p:sp>
          <p:nvSpPr>
            <p:cNvPr id="28" name="TextBox 28"/>
            <p:cNvSpPr txBox="1"/>
            <p:nvPr/>
          </p:nvSpPr>
          <p:spPr>
            <a:xfrm>
              <a:off x="8448320" y="3485016"/>
              <a:ext cx="3891183" cy="565205"/>
            </a:xfrm>
            <a:prstGeom prst="rect">
              <a:avLst/>
            </a:prstGeom>
          </p:spPr>
          <p:txBody>
            <a:bodyPr lIns="0" tIns="0" rIns="0" bIns="0" rtlCol="0" anchor="t">
              <a:spAutoFit/>
            </a:bodyPr>
            <a:lstStyle/>
            <a:p>
              <a:pPr algn="ctr">
                <a:lnSpc>
                  <a:spcPts val="3280"/>
                </a:lnSpc>
                <a:spcBef>
                  <a:spcPct val="0"/>
                </a:spcBef>
              </a:pPr>
              <a:r>
                <a:rPr lang="en-US" sz="2733" b="1" dirty="0">
                  <a:solidFill>
                    <a:srgbClr val="1B1564"/>
                  </a:solidFill>
                  <a:latin typeface="Helvetica Bold"/>
                  <a:ea typeface="Helvetica Bold"/>
                  <a:cs typeface="Helvetica Bold"/>
                  <a:sym typeface="Helvetica Bold"/>
                </a:rPr>
                <a:t>1,2 - Pulses</a:t>
              </a:r>
            </a:p>
          </p:txBody>
        </p:sp>
        <p:sp>
          <p:nvSpPr>
            <p:cNvPr id="29" name="TextBox 29"/>
            <p:cNvSpPr txBox="1"/>
            <p:nvPr/>
          </p:nvSpPr>
          <p:spPr>
            <a:xfrm>
              <a:off x="8448320" y="4399471"/>
              <a:ext cx="4917534" cy="565205"/>
            </a:xfrm>
            <a:prstGeom prst="rect">
              <a:avLst/>
            </a:prstGeom>
          </p:spPr>
          <p:txBody>
            <a:bodyPr lIns="0" tIns="0" rIns="0" bIns="0" rtlCol="0" anchor="t">
              <a:spAutoFit/>
            </a:bodyPr>
            <a:lstStyle/>
            <a:p>
              <a:pPr algn="ctr">
                <a:lnSpc>
                  <a:spcPts val="3280"/>
                </a:lnSpc>
                <a:spcBef>
                  <a:spcPct val="0"/>
                </a:spcBef>
              </a:pPr>
              <a:r>
                <a:rPr lang="en-US" sz="2733" b="1" dirty="0">
                  <a:solidFill>
                    <a:srgbClr val="1B1564"/>
                  </a:solidFill>
                  <a:latin typeface="Helvetica Bold"/>
                  <a:ea typeface="Helvetica Bold"/>
                  <a:cs typeface="Helvetica Bold"/>
                  <a:sym typeface="Helvetica Bold"/>
                </a:rPr>
                <a:t>1,6 - </a:t>
              </a:r>
              <a:r>
                <a:rPr lang="en-US" sz="2733" b="1" dirty="0" err="1">
                  <a:solidFill>
                    <a:srgbClr val="1B1564"/>
                  </a:solidFill>
                  <a:latin typeface="Helvetica Bold"/>
                  <a:ea typeface="Helvetica Bold"/>
                  <a:cs typeface="Helvetica Bold"/>
                  <a:sym typeface="Helvetica Bold"/>
                </a:rPr>
                <a:t>Fish,Meat,Eggs</a:t>
              </a:r>
              <a:endParaRPr lang="en-US" sz="2733" b="1" dirty="0">
                <a:solidFill>
                  <a:srgbClr val="1B1564"/>
                </a:solidFill>
                <a:latin typeface="Helvetica Bold"/>
                <a:ea typeface="Helvetica Bold"/>
                <a:cs typeface="Helvetica Bold"/>
                <a:sym typeface="Helvetica Bold"/>
              </a:endParaRPr>
            </a:p>
          </p:txBody>
        </p:sp>
      </p:grpSp>
      <p:sp>
        <p:nvSpPr>
          <p:cNvPr id="126" name="Freeform 126"/>
          <p:cNvSpPr/>
          <p:nvPr/>
        </p:nvSpPr>
        <p:spPr>
          <a:xfrm rot="-10800000">
            <a:off x="13259114" y="6700753"/>
            <a:ext cx="320321" cy="432867"/>
          </a:xfrm>
          <a:custGeom>
            <a:avLst/>
            <a:gdLst/>
            <a:ahLst/>
            <a:cxnLst/>
            <a:rect l="l" t="t" r="r" b="b"/>
            <a:pathLst>
              <a:path w="320321" h="432867">
                <a:moveTo>
                  <a:pt x="0" y="0"/>
                </a:moveTo>
                <a:lnTo>
                  <a:pt x="320321" y="0"/>
                </a:lnTo>
                <a:lnTo>
                  <a:pt x="320321" y="432866"/>
                </a:lnTo>
                <a:lnTo>
                  <a:pt x="0" y="432866"/>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5070011" y="0"/>
            <a:ext cx="3319667" cy="10439400"/>
            <a:chOff x="0" y="0"/>
            <a:chExt cx="4426223" cy="13919200"/>
          </a:xfrm>
        </p:grpSpPr>
        <p:sp>
          <p:nvSpPr>
            <p:cNvPr id="3" name="Freeform 3"/>
            <p:cNvSpPr/>
            <p:nvPr/>
          </p:nvSpPr>
          <p:spPr>
            <a:xfrm>
              <a:off x="0" y="0"/>
              <a:ext cx="4426230" cy="13919155"/>
            </a:xfrm>
            <a:custGeom>
              <a:avLst/>
              <a:gdLst/>
              <a:ahLst/>
              <a:cxnLst/>
              <a:rect l="l" t="t" r="r" b="b"/>
              <a:pathLst>
                <a:path w="4426230" h="13919155">
                  <a:moveTo>
                    <a:pt x="0" y="0"/>
                  </a:moveTo>
                  <a:lnTo>
                    <a:pt x="4426230" y="0"/>
                  </a:lnTo>
                  <a:lnTo>
                    <a:pt x="4426230" y="13919155"/>
                  </a:lnTo>
                  <a:lnTo>
                    <a:pt x="0" y="13919155"/>
                  </a:lnTo>
                  <a:close/>
                </a:path>
              </a:pathLst>
            </a:custGeom>
            <a:solidFill>
              <a:srgbClr val="03A8E8"/>
            </a:solidFill>
          </p:spPr>
          <p:txBody>
            <a:bodyPr/>
            <a:lstStyle/>
            <a:p>
              <a:endParaRPr lang="en-US"/>
            </a:p>
          </p:txBody>
        </p:sp>
      </p:grpSp>
      <p:sp>
        <p:nvSpPr>
          <p:cNvPr id="4" name="Freeform 4" descr="Image"/>
          <p:cNvSpPr/>
          <p:nvPr/>
        </p:nvSpPr>
        <p:spPr>
          <a:xfrm>
            <a:off x="15971942" y="9238905"/>
            <a:ext cx="1515804" cy="523962"/>
          </a:xfrm>
          <a:custGeom>
            <a:avLst/>
            <a:gdLst/>
            <a:ahLst/>
            <a:cxnLst/>
            <a:rect l="l" t="t" r="r" b="b"/>
            <a:pathLst>
              <a:path w="1515804" h="523962">
                <a:moveTo>
                  <a:pt x="0" y="0"/>
                </a:moveTo>
                <a:lnTo>
                  <a:pt x="1515804" y="0"/>
                </a:lnTo>
                <a:lnTo>
                  <a:pt x="1515804" y="523962"/>
                </a:lnTo>
                <a:lnTo>
                  <a:pt x="0" y="523962"/>
                </a:lnTo>
                <a:lnTo>
                  <a:pt x="0" y="0"/>
                </a:lnTo>
                <a:close/>
              </a:path>
            </a:pathLst>
          </a:custGeom>
          <a:blipFill>
            <a:blip r:embed="rId3"/>
            <a:stretch>
              <a:fillRect b="-156"/>
            </a:stretch>
          </a:blipFill>
        </p:spPr>
        <p:txBody>
          <a:bodyPr/>
          <a:lstStyle/>
          <a:p>
            <a:endParaRPr lang="en-US"/>
          </a:p>
        </p:txBody>
      </p:sp>
      <p:sp>
        <p:nvSpPr>
          <p:cNvPr id="5" name="Freeform 5" descr="Image"/>
          <p:cNvSpPr/>
          <p:nvPr/>
        </p:nvSpPr>
        <p:spPr>
          <a:xfrm rot="-5400000">
            <a:off x="13747472" y="4478697"/>
            <a:ext cx="5999610" cy="1082234"/>
          </a:xfrm>
          <a:custGeom>
            <a:avLst/>
            <a:gdLst/>
            <a:ahLst/>
            <a:cxnLst/>
            <a:rect l="l" t="t" r="r" b="b"/>
            <a:pathLst>
              <a:path w="5999610" h="1082234">
                <a:moveTo>
                  <a:pt x="0" y="0"/>
                </a:moveTo>
                <a:lnTo>
                  <a:pt x="5999610" y="0"/>
                </a:lnTo>
                <a:lnTo>
                  <a:pt x="5999610" y="1082234"/>
                </a:lnTo>
                <a:lnTo>
                  <a:pt x="0" y="1082234"/>
                </a:lnTo>
                <a:lnTo>
                  <a:pt x="0" y="0"/>
                </a:lnTo>
                <a:close/>
              </a:path>
            </a:pathLst>
          </a:custGeom>
          <a:blipFill>
            <a:blip r:embed="rId4"/>
            <a:stretch>
              <a:fillRect b="-177"/>
            </a:stretch>
          </a:blipFill>
        </p:spPr>
        <p:txBody>
          <a:bodyPr/>
          <a:lstStyle/>
          <a:p>
            <a:endParaRPr lang="en-US"/>
          </a:p>
        </p:txBody>
      </p:sp>
      <p:grpSp>
        <p:nvGrpSpPr>
          <p:cNvPr id="6" name="Group 6"/>
          <p:cNvGrpSpPr/>
          <p:nvPr/>
        </p:nvGrpSpPr>
        <p:grpSpPr>
          <a:xfrm>
            <a:off x="564115" y="1191748"/>
            <a:ext cx="1100733" cy="1662325"/>
            <a:chOff x="0" y="0"/>
            <a:chExt cx="1467644" cy="2216433"/>
          </a:xfrm>
        </p:grpSpPr>
        <p:sp>
          <p:nvSpPr>
            <p:cNvPr id="7" name="Freeform 7"/>
            <p:cNvSpPr/>
            <p:nvPr/>
          </p:nvSpPr>
          <p:spPr>
            <a:xfrm>
              <a:off x="50297" y="0"/>
              <a:ext cx="1367050" cy="1651396"/>
            </a:xfrm>
            <a:custGeom>
              <a:avLst/>
              <a:gdLst/>
              <a:ahLst/>
              <a:cxnLst/>
              <a:rect l="l" t="t" r="r" b="b"/>
              <a:pathLst>
                <a:path w="1367050" h="1651396">
                  <a:moveTo>
                    <a:pt x="0" y="0"/>
                  </a:moveTo>
                  <a:lnTo>
                    <a:pt x="1367050" y="0"/>
                  </a:lnTo>
                  <a:lnTo>
                    <a:pt x="1367050" y="1651396"/>
                  </a:lnTo>
                  <a:lnTo>
                    <a:pt x="0" y="1651396"/>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n-US"/>
            </a:p>
          </p:txBody>
        </p:sp>
        <p:grpSp>
          <p:nvGrpSpPr>
            <p:cNvPr id="8" name="Group 8"/>
            <p:cNvGrpSpPr/>
            <p:nvPr/>
          </p:nvGrpSpPr>
          <p:grpSpPr>
            <a:xfrm>
              <a:off x="522841" y="1828300"/>
              <a:ext cx="388133" cy="388133"/>
              <a:chOff x="0" y="0"/>
              <a:chExt cx="812800" cy="812800"/>
            </a:xfrm>
          </p:grpSpPr>
          <p:sp>
            <p:nvSpPr>
              <p:cNvPr id="9" name="Freeform 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66675" cap="sq">
                <a:solidFill>
                  <a:srgbClr val="02BBED"/>
                </a:solidFill>
                <a:prstDash val="solid"/>
                <a:miter/>
              </a:ln>
            </p:spPr>
            <p:txBody>
              <a:bodyPr/>
              <a:lstStyle/>
              <a:p>
                <a:endParaRPr lang="en-US"/>
              </a:p>
            </p:txBody>
          </p:sp>
          <p:sp>
            <p:nvSpPr>
              <p:cNvPr id="10" name="TextBox 10"/>
              <p:cNvSpPr txBox="1"/>
              <p:nvPr/>
            </p:nvSpPr>
            <p:spPr>
              <a:xfrm>
                <a:off x="76200" y="38100"/>
                <a:ext cx="660400" cy="698500"/>
              </a:xfrm>
              <a:prstGeom prst="rect">
                <a:avLst/>
              </a:prstGeom>
            </p:spPr>
            <p:txBody>
              <a:bodyPr lIns="50800" tIns="50800" rIns="50800" bIns="50800" rtlCol="0" anchor="ctr"/>
              <a:lstStyle/>
              <a:p>
                <a:pPr marL="0" lvl="0" indent="0" algn="ctr">
                  <a:lnSpc>
                    <a:spcPts val="2756"/>
                  </a:lnSpc>
                  <a:spcBef>
                    <a:spcPct val="0"/>
                  </a:spcBef>
                </a:pPr>
                <a:endParaRPr/>
              </a:p>
            </p:txBody>
          </p:sp>
        </p:grpSp>
        <p:sp>
          <p:nvSpPr>
            <p:cNvPr id="11" name="TextBox 11"/>
            <p:cNvSpPr txBox="1"/>
            <p:nvPr/>
          </p:nvSpPr>
          <p:spPr>
            <a:xfrm>
              <a:off x="0" y="570366"/>
              <a:ext cx="1467644" cy="428984"/>
            </a:xfrm>
            <a:prstGeom prst="rect">
              <a:avLst/>
            </a:prstGeom>
          </p:spPr>
          <p:txBody>
            <a:bodyPr lIns="0" tIns="0" rIns="0" bIns="0" rtlCol="0" anchor="t">
              <a:spAutoFit/>
            </a:bodyPr>
            <a:lstStyle/>
            <a:p>
              <a:pPr marL="0" lvl="0" indent="0" algn="ctr">
                <a:lnSpc>
                  <a:spcPts val="2539"/>
                </a:lnSpc>
                <a:spcBef>
                  <a:spcPct val="0"/>
                </a:spcBef>
              </a:pPr>
              <a:r>
                <a:rPr lang="en-US" sz="1983" b="1">
                  <a:solidFill>
                    <a:srgbClr val="1B1564"/>
                  </a:solidFill>
                  <a:latin typeface="Helvetica Bold"/>
                  <a:ea typeface="Helvetica Bold"/>
                  <a:cs typeface="Helvetica Bold"/>
                  <a:sym typeface="Helvetica Bold"/>
                </a:rPr>
                <a:t>WP3</a:t>
              </a:r>
            </a:p>
          </p:txBody>
        </p:sp>
      </p:grpSp>
      <p:sp>
        <p:nvSpPr>
          <p:cNvPr id="12" name="TextBox 12"/>
          <p:cNvSpPr txBox="1"/>
          <p:nvPr/>
        </p:nvSpPr>
        <p:spPr>
          <a:xfrm>
            <a:off x="2169075" y="1664726"/>
            <a:ext cx="13164273" cy="718145"/>
          </a:xfrm>
          <a:prstGeom prst="rect">
            <a:avLst/>
          </a:prstGeom>
        </p:spPr>
        <p:txBody>
          <a:bodyPr lIns="0" tIns="0" rIns="0" bIns="0" rtlCol="0" anchor="t">
            <a:spAutoFit/>
          </a:bodyPr>
          <a:lstStyle/>
          <a:p>
            <a:pPr algn="l">
              <a:lnSpc>
                <a:spcPts val="5599"/>
              </a:lnSpc>
            </a:pPr>
            <a:r>
              <a:rPr lang="en-US" sz="4800" b="1" spc="127" dirty="0">
                <a:solidFill>
                  <a:srgbClr val="1B1464"/>
                </a:solidFill>
                <a:latin typeface="+mj-lt"/>
                <a:ea typeface="Helvetica Bold"/>
                <a:cs typeface="Helvetica Bold"/>
                <a:sym typeface="Helvetica Bold"/>
              </a:rPr>
              <a:t>Conclusions</a:t>
            </a:r>
          </a:p>
        </p:txBody>
      </p:sp>
      <p:sp>
        <p:nvSpPr>
          <p:cNvPr id="13" name="Freeform 13"/>
          <p:cNvSpPr/>
          <p:nvPr/>
        </p:nvSpPr>
        <p:spPr>
          <a:xfrm>
            <a:off x="1426616" y="3926504"/>
            <a:ext cx="238232" cy="266553"/>
          </a:xfrm>
          <a:custGeom>
            <a:avLst/>
            <a:gdLst/>
            <a:ahLst/>
            <a:cxnLst/>
            <a:rect l="l" t="t" r="r" b="b"/>
            <a:pathLst>
              <a:path w="238232" h="266553">
                <a:moveTo>
                  <a:pt x="0" y="0"/>
                </a:moveTo>
                <a:lnTo>
                  <a:pt x="238232" y="0"/>
                </a:lnTo>
                <a:lnTo>
                  <a:pt x="238232" y="266553"/>
                </a:lnTo>
                <a:lnTo>
                  <a:pt x="0" y="26655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4" name="TextBox 14"/>
          <p:cNvSpPr txBox="1"/>
          <p:nvPr/>
        </p:nvSpPr>
        <p:spPr>
          <a:xfrm>
            <a:off x="1797390" y="3859829"/>
            <a:ext cx="12188179" cy="1314450"/>
          </a:xfrm>
          <a:prstGeom prst="rect">
            <a:avLst/>
          </a:prstGeom>
        </p:spPr>
        <p:txBody>
          <a:bodyPr lIns="0" tIns="0" rIns="0" bIns="0" rtlCol="0" anchor="t">
            <a:spAutoFit/>
          </a:bodyPr>
          <a:lstStyle/>
          <a:p>
            <a:pPr algn="just">
              <a:lnSpc>
                <a:spcPts val="3400"/>
              </a:lnSpc>
              <a:spcBef>
                <a:spcPct val="0"/>
              </a:spcBef>
            </a:pPr>
            <a:r>
              <a:rPr lang="en-US" sz="2833" dirty="0">
                <a:solidFill>
                  <a:srgbClr val="1B1564"/>
                </a:solidFill>
                <a:ea typeface="Helvetica"/>
                <a:cs typeface="Helvetica"/>
                <a:sym typeface="Helvetica"/>
              </a:rPr>
              <a:t>High variability in terms of nutritional values for the different type of dishes</a:t>
            </a:r>
          </a:p>
          <a:p>
            <a:pPr algn="just">
              <a:lnSpc>
                <a:spcPts val="3400"/>
              </a:lnSpc>
              <a:spcBef>
                <a:spcPct val="0"/>
              </a:spcBef>
            </a:pPr>
            <a:endParaRPr lang="en-US" sz="2833" dirty="0">
              <a:solidFill>
                <a:srgbClr val="1B1564"/>
              </a:solidFill>
              <a:ea typeface="Helvetica"/>
              <a:cs typeface="Helvetica"/>
              <a:sym typeface="Helvetica"/>
            </a:endParaRPr>
          </a:p>
          <a:p>
            <a:pPr algn="just">
              <a:lnSpc>
                <a:spcPts val="3400"/>
              </a:lnSpc>
              <a:spcBef>
                <a:spcPct val="0"/>
              </a:spcBef>
            </a:pPr>
            <a:r>
              <a:rPr lang="en-US" sz="2833" dirty="0">
                <a:solidFill>
                  <a:srgbClr val="1B1564"/>
                </a:solidFill>
                <a:ea typeface="Helvetica"/>
                <a:cs typeface="Helvetica"/>
                <a:sym typeface="Helvetica"/>
              </a:rPr>
              <a:t>Food portions vs Nutrient content</a:t>
            </a:r>
          </a:p>
        </p:txBody>
      </p:sp>
      <p:sp>
        <p:nvSpPr>
          <p:cNvPr id="15" name="TextBox 15"/>
          <p:cNvSpPr txBox="1"/>
          <p:nvPr/>
        </p:nvSpPr>
        <p:spPr>
          <a:xfrm>
            <a:off x="1797390" y="5798240"/>
            <a:ext cx="12188179" cy="417871"/>
          </a:xfrm>
          <a:prstGeom prst="rect">
            <a:avLst/>
          </a:prstGeom>
        </p:spPr>
        <p:txBody>
          <a:bodyPr lIns="0" tIns="0" rIns="0" bIns="0" rtlCol="0" anchor="t">
            <a:spAutoFit/>
          </a:bodyPr>
          <a:lstStyle/>
          <a:p>
            <a:pPr algn="just">
              <a:lnSpc>
                <a:spcPts val="3400"/>
              </a:lnSpc>
              <a:spcBef>
                <a:spcPct val="0"/>
              </a:spcBef>
            </a:pPr>
            <a:r>
              <a:rPr lang="en-US" sz="2833">
                <a:solidFill>
                  <a:srgbClr val="1B1564"/>
                </a:solidFill>
                <a:ea typeface="Helvetica"/>
                <a:cs typeface="Helvetica"/>
                <a:sym typeface="Helvetica"/>
              </a:rPr>
              <a:t>Carbohydrates and lipids are the nutrients that appear to be most adequate;</a:t>
            </a:r>
          </a:p>
        </p:txBody>
      </p:sp>
      <p:sp>
        <p:nvSpPr>
          <p:cNvPr id="16" name="TextBox 16"/>
          <p:cNvSpPr txBox="1"/>
          <p:nvPr/>
        </p:nvSpPr>
        <p:spPr>
          <a:xfrm>
            <a:off x="1797390" y="6884090"/>
            <a:ext cx="12188179" cy="1314450"/>
          </a:xfrm>
          <a:prstGeom prst="rect">
            <a:avLst/>
          </a:prstGeom>
        </p:spPr>
        <p:txBody>
          <a:bodyPr lIns="0" tIns="0" rIns="0" bIns="0" rtlCol="0" anchor="t">
            <a:spAutoFit/>
          </a:bodyPr>
          <a:lstStyle/>
          <a:p>
            <a:pPr algn="just">
              <a:lnSpc>
                <a:spcPts val="3400"/>
              </a:lnSpc>
              <a:spcBef>
                <a:spcPct val="0"/>
              </a:spcBef>
            </a:pPr>
            <a:r>
              <a:rPr lang="en-US" sz="2833">
                <a:solidFill>
                  <a:srgbClr val="1B1564"/>
                </a:solidFill>
                <a:ea typeface="Helvetica"/>
                <a:cs typeface="Helvetica"/>
                <a:sym typeface="Helvetica"/>
              </a:rPr>
              <a:t>Improvements on the quantities of protein (meat and fish dishes)</a:t>
            </a:r>
          </a:p>
          <a:p>
            <a:pPr algn="just">
              <a:lnSpc>
                <a:spcPts val="3400"/>
              </a:lnSpc>
              <a:spcBef>
                <a:spcPct val="0"/>
              </a:spcBef>
            </a:pPr>
            <a:endParaRPr lang="en-US" sz="2833">
              <a:solidFill>
                <a:srgbClr val="1B1564"/>
              </a:solidFill>
              <a:ea typeface="Helvetica"/>
              <a:cs typeface="Helvetica"/>
              <a:sym typeface="Helvetica"/>
            </a:endParaRPr>
          </a:p>
          <a:p>
            <a:pPr algn="just">
              <a:lnSpc>
                <a:spcPts val="3400"/>
              </a:lnSpc>
              <a:spcBef>
                <a:spcPct val="0"/>
              </a:spcBef>
            </a:pPr>
            <a:r>
              <a:rPr lang="en-US" sz="2833">
                <a:solidFill>
                  <a:srgbClr val="1B1564"/>
                </a:solidFill>
                <a:ea typeface="Helvetica"/>
                <a:cs typeface="Helvetica"/>
                <a:sym typeface="Helvetica"/>
              </a:rPr>
              <a:t>Need to control the ingredients that contribute to salt content (e.g.: cheese)</a:t>
            </a:r>
          </a:p>
        </p:txBody>
      </p:sp>
      <p:sp>
        <p:nvSpPr>
          <p:cNvPr id="17" name="Freeform 17"/>
          <p:cNvSpPr/>
          <p:nvPr/>
        </p:nvSpPr>
        <p:spPr>
          <a:xfrm>
            <a:off x="1426616" y="4764379"/>
            <a:ext cx="238232" cy="266553"/>
          </a:xfrm>
          <a:custGeom>
            <a:avLst/>
            <a:gdLst/>
            <a:ahLst/>
            <a:cxnLst/>
            <a:rect l="l" t="t" r="r" b="b"/>
            <a:pathLst>
              <a:path w="238232" h="266553">
                <a:moveTo>
                  <a:pt x="0" y="0"/>
                </a:moveTo>
                <a:lnTo>
                  <a:pt x="238232" y="0"/>
                </a:lnTo>
                <a:lnTo>
                  <a:pt x="238232" y="266554"/>
                </a:lnTo>
                <a:lnTo>
                  <a:pt x="0" y="26655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8" name="Freeform 18"/>
          <p:cNvSpPr/>
          <p:nvPr/>
        </p:nvSpPr>
        <p:spPr>
          <a:xfrm>
            <a:off x="1417091" y="5874586"/>
            <a:ext cx="238232" cy="266553"/>
          </a:xfrm>
          <a:custGeom>
            <a:avLst/>
            <a:gdLst/>
            <a:ahLst/>
            <a:cxnLst/>
            <a:rect l="l" t="t" r="r" b="b"/>
            <a:pathLst>
              <a:path w="238232" h="266553">
                <a:moveTo>
                  <a:pt x="0" y="0"/>
                </a:moveTo>
                <a:lnTo>
                  <a:pt x="238232" y="0"/>
                </a:lnTo>
                <a:lnTo>
                  <a:pt x="238232" y="266554"/>
                </a:lnTo>
                <a:lnTo>
                  <a:pt x="0" y="26655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9" name="Freeform 19"/>
          <p:cNvSpPr/>
          <p:nvPr/>
        </p:nvSpPr>
        <p:spPr>
          <a:xfrm>
            <a:off x="1436141" y="6941240"/>
            <a:ext cx="238232" cy="266553"/>
          </a:xfrm>
          <a:custGeom>
            <a:avLst/>
            <a:gdLst/>
            <a:ahLst/>
            <a:cxnLst/>
            <a:rect l="l" t="t" r="r" b="b"/>
            <a:pathLst>
              <a:path w="238232" h="266553">
                <a:moveTo>
                  <a:pt x="0" y="0"/>
                </a:moveTo>
                <a:lnTo>
                  <a:pt x="238232" y="0"/>
                </a:lnTo>
                <a:lnTo>
                  <a:pt x="238232" y="266553"/>
                </a:lnTo>
                <a:lnTo>
                  <a:pt x="0" y="26655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0" name="Freeform 20"/>
          <p:cNvSpPr/>
          <p:nvPr/>
        </p:nvSpPr>
        <p:spPr>
          <a:xfrm>
            <a:off x="1426616" y="7817686"/>
            <a:ext cx="238232" cy="266553"/>
          </a:xfrm>
          <a:custGeom>
            <a:avLst/>
            <a:gdLst/>
            <a:ahLst/>
            <a:cxnLst/>
            <a:rect l="l" t="t" r="r" b="b"/>
            <a:pathLst>
              <a:path w="238232" h="266553">
                <a:moveTo>
                  <a:pt x="0" y="0"/>
                </a:moveTo>
                <a:lnTo>
                  <a:pt x="238232" y="0"/>
                </a:lnTo>
                <a:lnTo>
                  <a:pt x="238232" y="266554"/>
                </a:lnTo>
                <a:lnTo>
                  <a:pt x="0" y="26655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Image"/>
          <p:cNvSpPr/>
          <p:nvPr/>
        </p:nvSpPr>
        <p:spPr>
          <a:xfrm>
            <a:off x="-39238" y="-306807"/>
            <a:ext cx="18366476" cy="10900614"/>
          </a:xfrm>
          <a:custGeom>
            <a:avLst/>
            <a:gdLst/>
            <a:ahLst/>
            <a:cxnLst/>
            <a:rect l="l" t="t" r="r" b="b"/>
            <a:pathLst>
              <a:path w="18366476" h="10900614">
                <a:moveTo>
                  <a:pt x="0" y="0"/>
                </a:moveTo>
                <a:lnTo>
                  <a:pt x="18366476" y="0"/>
                </a:lnTo>
                <a:lnTo>
                  <a:pt x="18366476" y="10900614"/>
                </a:lnTo>
                <a:lnTo>
                  <a:pt x="0" y="10900614"/>
                </a:lnTo>
                <a:lnTo>
                  <a:pt x="0" y="0"/>
                </a:lnTo>
                <a:close/>
              </a:path>
            </a:pathLst>
          </a:custGeom>
          <a:blipFill>
            <a:blip r:embed="rId3"/>
            <a:stretch>
              <a:fillRect b="-15"/>
            </a:stretch>
          </a:blipFill>
        </p:spPr>
        <p:txBody>
          <a:bodyPr/>
          <a:lstStyle/>
          <a:p>
            <a:endParaRPr lang="en-US"/>
          </a:p>
        </p:txBody>
      </p:sp>
      <p:grpSp>
        <p:nvGrpSpPr>
          <p:cNvPr id="3" name="Group 3"/>
          <p:cNvGrpSpPr/>
          <p:nvPr/>
        </p:nvGrpSpPr>
        <p:grpSpPr>
          <a:xfrm>
            <a:off x="2661180" y="1409700"/>
            <a:ext cx="12965639" cy="7467600"/>
            <a:chOff x="0" y="0"/>
            <a:chExt cx="3414819" cy="1966775"/>
          </a:xfrm>
        </p:grpSpPr>
        <p:sp>
          <p:nvSpPr>
            <p:cNvPr id="4" name="Freeform 4"/>
            <p:cNvSpPr/>
            <p:nvPr/>
          </p:nvSpPr>
          <p:spPr>
            <a:xfrm>
              <a:off x="0" y="0"/>
              <a:ext cx="3414819" cy="1966775"/>
            </a:xfrm>
            <a:custGeom>
              <a:avLst/>
              <a:gdLst/>
              <a:ahLst/>
              <a:cxnLst/>
              <a:rect l="l" t="t" r="r" b="b"/>
              <a:pathLst>
                <a:path w="3414819" h="1966775">
                  <a:moveTo>
                    <a:pt x="30453" y="0"/>
                  </a:moveTo>
                  <a:lnTo>
                    <a:pt x="3384366" y="0"/>
                  </a:lnTo>
                  <a:cubicBezTo>
                    <a:pt x="3392443" y="0"/>
                    <a:pt x="3400188" y="3208"/>
                    <a:pt x="3405899" y="8919"/>
                  </a:cubicBezTo>
                  <a:cubicBezTo>
                    <a:pt x="3411610" y="14630"/>
                    <a:pt x="3414819" y="22376"/>
                    <a:pt x="3414819" y="30453"/>
                  </a:cubicBezTo>
                  <a:lnTo>
                    <a:pt x="3414819" y="1936323"/>
                  </a:lnTo>
                  <a:cubicBezTo>
                    <a:pt x="3414819" y="1953141"/>
                    <a:pt x="3401185" y="1966775"/>
                    <a:pt x="3384366" y="1966775"/>
                  </a:cubicBezTo>
                  <a:lnTo>
                    <a:pt x="30453" y="1966775"/>
                  </a:lnTo>
                  <a:cubicBezTo>
                    <a:pt x="13634" y="1966775"/>
                    <a:pt x="0" y="1953141"/>
                    <a:pt x="0" y="1936323"/>
                  </a:cubicBezTo>
                  <a:lnTo>
                    <a:pt x="0" y="30453"/>
                  </a:lnTo>
                  <a:cubicBezTo>
                    <a:pt x="0" y="13634"/>
                    <a:pt x="13634" y="0"/>
                    <a:pt x="30453" y="0"/>
                  </a:cubicBezTo>
                  <a:close/>
                </a:path>
              </a:pathLst>
            </a:custGeom>
            <a:solidFill>
              <a:srgbClr val="FFFFFF"/>
            </a:solidFill>
          </p:spPr>
          <p:txBody>
            <a:bodyPr/>
            <a:lstStyle/>
            <a:p>
              <a:endParaRPr lang="en-US"/>
            </a:p>
          </p:txBody>
        </p:sp>
        <p:sp>
          <p:nvSpPr>
            <p:cNvPr id="5" name="TextBox 5"/>
            <p:cNvSpPr txBox="1"/>
            <p:nvPr/>
          </p:nvSpPr>
          <p:spPr>
            <a:xfrm>
              <a:off x="0" y="-38100"/>
              <a:ext cx="3414819" cy="2004875"/>
            </a:xfrm>
            <a:prstGeom prst="rect">
              <a:avLst/>
            </a:prstGeom>
          </p:spPr>
          <p:txBody>
            <a:bodyPr lIns="50800" tIns="50800" rIns="50800" bIns="50800" rtlCol="0" anchor="ctr"/>
            <a:lstStyle/>
            <a:p>
              <a:pPr algn="ctr">
                <a:lnSpc>
                  <a:spcPts val="3359"/>
                </a:lnSpc>
              </a:pPr>
              <a:endParaRPr/>
            </a:p>
          </p:txBody>
        </p:sp>
      </p:grpSp>
      <p:sp>
        <p:nvSpPr>
          <p:cNvPr id="6" name="Freeform 6" descr="Image"/>
          <p:cNvSpPr/>
          <p:nvPr/>
        </p:nvSpPr>
        <p:spPr>
          <a:xfrm>
            <a:off x="7565352" y="2109033"/>
            <a:ext cx="3157296" cy="1091367"/>
          </a:xfrm>
          <a:custGeom>
            <a:avLst/>
            <a:gdLst/>
            <a:ahLst/>
            <a:cxnLst/>
            <a:rect l="l" t="t" r="r" b="b"/>
            <a:pathLst>
              <a:path w="3157296" h="1091367">
                <a:moveTo>
                  <a:pt x="0" y="0"/>
                </a:moveTo>
                <a:lnTo>
                  <a:pt x="3157296" y="0"/>
                </a:lnTo>
                <a:lnTo>
                  <a:pt x="3157296" y="1091367"/>
                </a:lnTo>
                <a:lnTo>
                  <a:pt x="0" y="1091367"/>
                </a:lnTo>
                <a:lnTo>
                  <a:pt x="0" y="0"/>
                </a:lnTo>
                <a:close/>
              </a:path>
            </a:pathLst>
          </a:custGeom>
          <a:blipFill>
            <a:blip r:embed="rId4"/>
            <a:stretch>
              <a:fillRect b="-208"/>
            </a:stretch>
          </a:blipFill>
        </p:spPr>
        <p:txBody>
          <a:bodyPr/>
          <a:lstStyle/>
          <a:p>
            <a:endParaRPr lang="en-US"/>
          </a:p>
        </p:txBody>
      </p:sp>
      <p:grpSp>
        <p:nvGrpSpPr>
          <p:cNvPr id="7" name="Group 7"/>
          <p:cNvGrpSpPr/>
          <p:nvPr/>
        </p:nvGrpSpPr>
        <p:grpSpPr>
          <a:xfrm>
            <a:off x="2857500" y="4230380"/>
            <a:ext cx="7524293" cy="759482"/>
            <a:chOff x="0" y="0"/>
            <a:chExt cx="10032391" cy="1012643"/>
          </a:xfrm>
        </p:grpSpPr>
        <p:sp>
          <p:nvSpPr>
            <p:cNvPr id="8" name="Freeform 8"/>
            <p:cNvSpPr/>
            <p:nvPr/>
          </p:nvSpPr>
          <p:spPr>
            <a:xfrm>
              <a:off x="0" y="0"/>
              <a:ext cx="10032392" cy="1012643"/>
            </a:xfrm>
            <a:custGeom>
              <a:avLst/>
              <a:gdLst/>
              <a:ahLst/>
              <a:cxnLst/>
              <a:rect l="l" t="t" r="r" b="b"/>
              <a:pathLst>
                <a:path w="10032392" h="1012643">
                  <a:moveTo>
                    <a:pt x="0" y="0"/>
                  </a:moveTo>
                  <a:lnTo>
                    <a:pt x="10032392" y="0"/>
                  </a:lnTo>
                  <a:lnTo>
                    <a:pt x="10032392" y="1012643"/>
                  </a:lnTo>
                  <a:lnTo>
                    <a:pt x="0" y="1012643"/>
                  </a:lnTo>
                  <a:close/>
                </a:path>
              </a:pathLst>
            </a:custGeom>
            <a:solidFill>
              <a:srgbClr val="000000">
                <a:alpha val="0"/>
              </a:srgbClr>
            </a:solidFill>
          </p:spPr>
          <p:txBody>
            <a:bodyPr/>
            <a:lstStyle/>
            <a:p>
              <a:endParaRPr lang="en-US"/>
            </a:p>
          </p:txBody>
        </p:sp>
        <p:sp>
          <p:nvSpPr>
            <p:cNvPr id="9" name="TextBox 9"/>
            <p:cNvSpPr txBox="1"/>
            <p:nvPr/>
          </p:nvSpPr>
          <p:spPr>
            <a:xfrm>
              <a:off x="0" y="-28575"/>
              <a:ext cx="10032391" cy="1041218"/>
            </a:xfrm>
            <a:prstGeom prst="rect">
              <a:avLst/>
            </a:prstGeom>
          </p:spPr>
          <p:txBody>
            <a:bodyPr lIns="0" tIns="0" rIns="0" bIns="0" rtlCol="0" anchor="t"/>
            <a:lstStyle/>
            <a:p>
              <a:pPr algn="ctr">
                <a:lnSpc>
                  <a:spcPts val="5069"/>
                </a:lnSpc>
              </a:pPr>
              <a:r>
                <a:rPr lang="en-US" sz="4224" b="1">
                  <a:solidFill>
                    <a:srgbClr val="1B1564"/>
                  </a:solidFill>
                  <a:latin typeface="Helvetica Bold"/>
                  <a:ea typeface="Helvetica Bold"/>
                  <a:cs typeface="Helvetica Bold"/>
                  <a:sym typeface="Helvetica Bold"/>
                </a:rPr>
                <a:t>Thank you for your attention</a:t>
              </a:r>
            </a:p>
          </p:txBody>
        </p:sp>
      </p:grpSp>
      <p:pic>
        <p:nvPicPr>
          <p:cNvPr id="10" name="Picture 10"/>
          <p:cNvPicPr>
            <a:picLocks noChangeAspect="1"/>
          </p:cNvPicPr>
          <p:nvPr/>
        </p:nvPicPr>
        <p:blipFill>
          <a:blip r:embed="rId5"/>
          <a:stretch>
            <a:fillRect/>
          </a:stretch>
        </p:blipFill>
        <p:spPr>
          <a:xfrm>
            <a:off x="10484663" y="3191515"/>
            <a:ext cx="4937760" cy="4937760"/>
          </a:xfrm>
          <a:prstGeom prst="rect">
            <a:avLst/>
          </a:prstGeom>
        </p:spPr>
      </p:pic>
      <p:grpSp>
        <p:nvGrpSpPr>
          <p:cNvPr id="11" name="Group 11"/>
          <p:cNvGrpSpPr/>
          <p:nvPr/>
        </p:nvGrpSpPr>
        <p:grpSpPr>
          <a:xfrm>
            <a:off x="2956801" y="6018520"/>
            <a:ext cx="10003275" cy="644133"/>
            <a:chOff x="0" y="0"/>
            <a:chExt cx="14096662" cy="907715"/>
          </a:xfrm>
        </p:grpSpPr>
        <p:sp>
          <p:nvSpPr>
            <p:cNvPr id="12" name="Freeform 12"/>
            <p:cNvSpPr/>
            <p:nvPr/>
          </p:nvSpPr>
          <p:spPr>
            <a:xfrm>
              <a:off x="0" y="0"/>
              <a:ext cx="14096662" cy="907715"/>
            </a:xfrm>
            <a:custGeom>
              <a:avLst/>
              <a:gdLst/>
              <a:ahLst/>
              <a:cxnLst/>
              <a:rect l="l" t="t" r="r" b="b"/>
              <a:pathLst>
                <a:path w="14096662" h="907715">
                  <a:moveTo>
                    <a:pt x="0" y="0"/>
                  </a:moveTo>
                  <a:lnTo>
                    <a:pt x="14096662" y="0"/>
                  </a:lnTo>
                  <a:lnTo>
                    <a:pt x="14096662" y="907715"/>
                  </a:lnTo>
                  <a:lnTo>
                    <a:pt x="0" y="907715"/>
                  </a:lnTo>
                  <a:close/>
                </a:path>
              </a:pathLst>
            </a:custGeom>
            <a:solidFill>
              <a:srgbClr val="000000">
                <a:alpha val="0"/>
              </a:srgbClr>
            </a:solidFill>
          </p:spPr>
          <p:txBody>
            <a:bodyPr/>
            <a:lstStyle/>
            <a:p>
              <a:endParaRPr lang="en-US"/>
            </a:p>
          </p:txBody>
        </p:sp>
        <p:sp>
          <p:nvSpPr>
            <p:cNvPr id="13" name="TextBox 13"/>
            <p:cNvSpPr txBox="1"/>
            <p:nvPr/>
          </p:nvSpPr>
          <p:spPr>
            <a:xfrm>
              <a:off x="0" y="-19050"/>
              <a:ext cx="14096662" cy="926765"/>
            </a:xfrm>
            <a:prstGeom prst="rect">
              <a:avLst/>
            </a:prstGeom>
          </p:spPr>
          <p:txBody>
            <a:bodyPr lIns="0" tIns="0" rIns="0" bIns="0" rtlCol="0" anchor="t"/>
            <a:lstStyle/>
            <a:p>
              <a:pPr algn="l">
                <a:lnSpc>
                  <a:spcPts val="3510"/>
                </a:lnSpc>
              </a:pPr>
              <a:r>
                <a:rPr lang="en-US" sz="2925" b="1">
                  <a:solidFill>
                    <a:srgbClr val="1B1564"/>
                  </a:solidFill>
                  <a:latin typeface="Helvetica Bold"/>
                  <a:ea typeface="Helvetica Bold"/>
                  <a:cs typeface="Helvetica Bold"/>
                  <a:sym typeface="Helvetica Bold"/>
                </a:rPr>
                <a:t>For further details and information:</a:t>
              </a:r>
            </a:p>
          </p:txBody>
        </p:sp>
      </p:grpSp>
      <p:grpSp>
        <p:nvGrpSpPr>
          <p:cNvPr id="14" name="Group 14"/>
          <p:cNvGrpSpPr/>
          <p:nvPr/>
        </p:nvGrpSpPr>
        <p:grpSpPr>
          <a:xfrm>
            <a:off x="4386580" y="7077741"/>
            <a:ext cx="5469375" cy="1307063"/>
            <a:chOff x="0" y="0"/>
            <a:chExt cx="7707469" cy="1841920"/>
          </a:xfrm>
        </p:grpSpPr>
        <p:sp>
          <p:nvSpPr>
            <p:cNvPr id="15" name="Freeform 15"/>
            <p:cNvSpPr/>
            <p:nvPr/>
          </p:nvSpPr>
          <p:spPr>
            <a:xfrm>
              <a:off x="0" y="0"/>
              <a:ext cx="7707470" cy="1841920"/>
            </a:xfrm>
            <a:custGeom>
              <a:avLst/>
              <a:gdLst/>
              <a:ahLst/>
              <a:cxnLst/>
              <a:rect l="l" t="t" r="r" b="b"/>
              <a:pathLst>
                <a:path w="7707470" h="1841920">
                  <a:moveTo>
                    <a:pt x="0" y="0"/>
                  </a:moveTo>
                  <a:lnTo>
                    <a:pt x="7707470" y="0"/>
                  </a:lnTo>
                  <a:lnTo>
                    <a:pt x="7707470" y="1841920"/>
                  </a:lnTo>
                  <a:lnTo>
                    <a:pt x="0" y="1841920"/>
                  </a:lnTo>
                  <a:close/>
                </a:path>
              </a:pathLst>
            </a:custGeom>
            <a:solidFill>
              <a:srgbClr val="000000">
                <a:alpha val="0"/>
              </a:srgbClr>
            </a:solidFill>
          </p:spPr>
          <p:txBody>
            <a:bodyPr/>
            <a:lstStyle/>
            <a:p>
              <a:endParaRPr lang="en-US"/>
            </a:p>
          </p:txBody>
        </p:sp>
        <p:sp>
          <p:nvSpPr>
            <p:cNvPr id="16" name="TextBox 16"/>
            <p:cNvSpPr txBox="1"/>
            <p:nvPr/>
          </p:nvSpPr>
          <p:spPr>
            <a:xfrm>
              <a:off x="0" y="-19050"/>
              <a:ext cx="7707469" cy="1860970"/>
            </a:xfrm>
            <a:prstGeom prst="rect">
              <a:avLst/>
            </a:prstGeom>
          </p:spPr>
          <p:txBody>
            <a:bodyPr lIns="0" tIns="0" rIns="0" bIns="0" rtlCol="0" anchor="t"/>
            <a:lstStyle/>
            <a:p>
              <a:pPr algn="l">
                <a:lnSpc>
                  <a:spcPts val="3270"/>
                </a:lnSpc>
              </a:pPr>
              <a:r>
                <a:rPr lang="en-US" sz="2725">
                  <a:solidFill>
                    <a:srgbClr val="1B1564"/>
                  </a:solidFill>
                  <a:latin typeface="Helvetica"/>
                  <a:ea typeface="Helvetica"/>
                  <a:cs typeface="Helvetica"/>
                  <a:sym typeface="Helvetica"/>
                </a:rPr>
                <a:t>info@meddiet4campus.eu</a:t>
              </a:r>
            </a:p>
            <a:p>
              <a:pPr algn="l">
                <a:lnSpc>
                  <a:spcPts val="3270"/>
                </a:lnSpc>
              </a:pPr>
              <a:endParaRPr lang="en-US" sz="2725">
                <a:solidFill>
                  <a:srgbClr val="1B1564"/>
                </a:solidFill>
                <a:latin typeface="Helvetica"/>
                <a:ea typeface="Helvetica"/>
                <a:cs typeface="Helvetica"/>
                <a:sym typeface="Helvetica"/>
              </a:endParaRPr>
            </a:p>
            <a:p>
              <a:pPr algn="l">
                <a:lnSpc>
                  <a:spcPts val="3270"/>
                </a:lnSpc>
              </a:pPr>
              <a:r>
                <a:rPr lang="en-US" sz="2725">
                  <a:solidFill>
                    <a:srgbClr val="1B1564"/>
                  </a:solidFill>
                  <a:latin typeface="Helvetica"/>
                  <a:ea typeface="Helvetica"/>
                  <a:cs typeface="Helvetica"/>
                  <a:sym typeface="Helvetica"/>
                </a:rPr>
                <a:t>beatriz.neto@estesl.ipl.pt</a:t>
              </a:r>
            </a:p>
          </p:txBody>
        </p:sp>
      </p:grpSp>
      <p:sp>
        <p:nvSpPr>
          <p:cNvPr id="17" name="Freeform 17"/>
          <p:cNvSpPr/>
          <p:nvPr/>
        </p:nvSpPr>
        <p:spPr>
          <a:xfrm>
            <a:off x="2956801" y="6836041"/>
            <a:ext cx="913734" cy="881753"/>
          </a:xfrm>
          <a:custGeom>
            <a:avLst/>
            <a:gdLst/>
            <a:ahLst/>
            <a:cxnLst/>
            <a:rect l="l" t="t" r="r" b="b"/>
            <a:pathLst>
              <a:path w="913734" h="881753">
                <a:moveTo>
                  <a:pt x="0" y="0"/>
                </a:moveTo>
                <a:lnTo>
                  <a:pt x="913734" y="0"/>
                </a:lnTo>
                <a:lnTo>
                  <a:pt x="913734" y="881754"/>
                </a:lnTo>
                <a:lnTo>
                  <a:pt x="0" y="88175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8" name="Freeform 18"/>
          <p:cNvSpPr/>
          <p:nvPr/>
        </p:nvSpPr>
        <p:spPr>
          <a:xfrm>
            <a:off x="10746391" y="2988963"/>
            <a:ext cx="4427369" cy="4728832"/>
          </a:xfrm>
          <a:custGeom>
            <a:avLst/>
            <a:gdLst/>
            <a:ahLst/>
            <a:cxnLst/>
            <a:rect l="l" t="t" r="r" b="b"/>
            <a:pathLst>
              <a:path w="4427369" h="4728832">
                <a:moveTo>
                  <a:pt x="0" y="0"/>
                </a:moveTo>
                <a:lnTo>
                  <a:pt x="4427369" y="0"/>
                </a:lnTo>
                <a:lnTo>
                  <a:pt x="4427369" y="4728832"/>
                </a:lnTo>
                <a:lnTo>
                  <a:pt x="0" y="472883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767147" y="831956"/>
            <a:ext cx="16478325" cy="1572158"/>
            <a:chOff x="0" y="0"/>
            <a:chExt cx="21971100" cy="2096211"/>
          </a:xfrm>
        </p:grpSpPr>
        <p:sp>
          <p:nvSpPr>
            <p:cNvPr id="3" name="Freeform 3"/>
            <p:cNvSpPr/>
            <p:nvPr/>
          </p:nvSpPr>
          <p:spPr>
            <a:xfrm>
              <a:off x="0" y="0"/>
              <a:ext cx="21971101" cy="2096211"/>
            </a:xfrm>
            <a:custGeom>
              <a:avLst/>
              <a:gdLst/>
              <a:ahLst/>
              <a:cxnLst/>
              <a:rect l="l" t="t" r="r" b="b"/>
              <a:pathLst>
                <a:path w="21971101" h="2096211">
                  <a:moveTo>
                    <a:pt x="0" y="0"/>
                  </a:moveTo>
                  <a:lnTo>
                    <a:pt x="21971101" y="0"/>
                  </a:lnTo>
                  <a:lnTo>
                    <a:pt x="21971101" y="2096211"/>
                  </a:lnTo>
                  <a:lnTo>
                    <a:pt x="0" y="2096211"/>
                  </a:lnTo>
                  <a:close/>
                </a:path>
              </a:pathLst>
            </a:custGeom>
            <a:solidFill>
              <a:srgbClr val="000000">
                <a:alpha val="0"/>
              </a:srgbClr>
            </a:solidFill>
          </p:spPr>
          <p:txBody>
            <a:bodyPr/>
            <a:lstStyle/>
            <a:p>
              <a:endParaRPr lang="en-US"/>
            </a:p>
          </p:txBody>
        </p:sp>
        <p:sp>
          <p:nvSpPr>
            <p:cNvPr id="4" name="TextBox 4"/>
            <p:cNvSpPr txBox="1"/>
            <p:nvPr/>
          </p:nvSpPr>
          <p:spPr>
            <a:xfrm>
              <a:off x="0" y="152400"/>
              <a:ext cx="21971100" cy="1943811"/>
            </a:xfrm>
            <a:prstGeom prst="rect">
              <a:avLst/>
            </a:prstGeom>
          </p:spPr>
          <p:txBody>
            <a:bodyPr lIns="0" tIns="0" rIns="0" bIns="0" rtlCol="0" anchor="b"/>
            <a:lstStyle/>
            <a:p>
              <a:pPr algn="l">
                <a:lnSpc>
                  <a:spcPts val="8352"/>
                </a:lnSpc>
              </a:pPr>
              <a:r>
                <a:rPr lang="en-US" sz="8700" b="1">
                  <a:solidFill>
                    <a:srgbClr val="1A1560"/>
                  </a:solidFill>
                  <a:latin typeface="Helvetica Bold"/>
                  <a:ea typeface="Helvetica Bold"/>
                  <a:cs typeface="Helvetica Bold"/>
                  <a:sym typeface="Helvetica Bold"/>
                </a:rPr>
                <a:t>Acknowledgments</a:t>
              </a:r>
            </a:p>
          </p:txBody>
        </p:sp>
      </p:grpSp>
      <p:sp>
        <p:nvSpPr>
          <p:cNvPr id="5" name="Freeform 5" descr="Image"/>
          <p:cNvSpPr/>
          <p:nvPr/>
        </p:nvSpPr>
        <p:spPr>
          <a:xfrm>
            <a:off x="13134326" y="831955"/>
            <a:ext cx="4133339" cy="1428751"/>
          </a:xfrm>
          <a:custGeom>
            <a:avLst/>
            <a:gdLst/>
            <a:ahLst/>
            <a:cxnLst/>
            <a:rect l="l" t="t" r="r" b="b"/>
            <a:pathLst>
              <a:path w="4133339" h="1428751">
                <a:moveTo>
                  <a:pt x="0" y="0"/>
                </a:moveTo>
                <a:lnTo>
                  <a:pt x="4133339" y="0"/>
                </a:lnTo>
                <a:lnTo>
                  <a:pt x="4133339" y="1428751"/>
                </a:lnTo>
                <a:lnTo>
                  <a:pt x="0" y="1428751"/>
                </a:lnTo>
                <a:lnTo>
                  <a:pt x="0" y="0"/>
                </a:lnTo>
                <a:close/>
              </a:path>
            </a:pathLst>
          </a:custGeom>
          <a:blipFill>
            <a:blip r:embed="rId3"/>
            <a:stretch>
              <a:fillRect b="-208"/>
            </a:stretch>
          </a:blipFill>
        </p:spPr>
        <p:txBody>
          <a:bodyPr/>
          <a:lstStyle/>
          <a:p>
            <a:endParaRPr lang="en-US"/>
          </a:p>
        </p:txBody>
      </p:sp>
      <p:sp>
        <p:nvSpPr>
          <p:cNvPr id="6" name="Freeform 6"/>
          <p:cNvSpPr/>
          <p:nvPr/>
        </p:nvSpPr>
        <p:spPr>
          <a:xfrm>
            <a:off x="3522092" y="4128536"/>
            <a:ext cx="4086225" cy="1133475"/>
          </a:xfrm>
          <a:custGeom>
            <a:avLst/>
            <a:gdLst/>
            <a:ahLst/>
            <a:cxnLst/>
            <a:rect l="l" t="t" r="r" b="b"/>
            <a:pathLst>
              <a:path w="4086225" h="1133475">
                <a:moveTo>
                  <a:pt x="0" y="0"/>
                </a:moveTo>
                <a:lnTo>
                  <a:pt x="4086225" y="0"/>
                </a:lnTo>
                <a:lnTo>
                  <a:pt x="4086225" y="1133475"/>
                </a:lnTo>
                <a:lnTo>
                  <a:pt x="0" y="1133475"/>
                </a:lnTo>
                <a:lnTo>
                  <a:pt x="0" y="0"/>
                </a:lnTo>
                <a:close/>
              </a:path>
            </a:pathLst>
          </a:custGeom>
          <a:blipFill>
            <a:blip r:embed="rId4"/>
            <a:stretch>
              <a:fillRect/>
            </a:stretch>
          </a:blipFill>
        </p:spPr>
        <p:txBody>
          <a:bodyPr/>
          <a:lstStyle/>
          <a:p>
            <a:endParaRPr lang="en-US"/>
          </a:p>
        </p:txBody>
      </p:sp>
      <p:sp>
        <p:nvSpPr>
          <p:cNvPr id="7" name="Freeform 7"/>
          <p:cNvSpPr/>
          <p:nvPr/>
        </p:nvSpPr>
        <p:spPr>
          <a:xfrm>
            <a:off x="7942621" y="3828499"/>
            <a:ext cx="1143000" cy="1733550"/>
          </a:xfrm>
          <a:custGeom>
            <a:avLst/>
            <a:gdLst/>
            <a:ahLst/>
            <a:cxnLst/>
            <a:rect l="l" t="t" r="r" b="b"/>
            <a:pathLst>
              <a:path w="1143000" h="1733550">
                <a:moveTo>
                  <a:pt x="0" y="0"/>
                </a:moveTo>
                <a:lnTo>
                  <a:pt x="1143000" y="0"/>
                </a:lnTo>
                <a:lnTo>
                  <a:pt x="1143000" y="1733550"/>
                </a:lnTo>
                <a:lnTo>
                  <a:pt x="0" y="1733550"/>
                </a:lnTo>
                <a:lnTo>
                  <a:pt x="0" y="0"/>
                </a:lnTo>
                <a:close/>
              </a:path>
            </a:pathLst>
          </a:custGeom>
          <a:blipFill>
            <a:blip r:embed="rId5"/>
            <a:stretch>
              <a:fillRect/>
            </a:stretch>
          </a:blipFill>
        </p:spPr>
        <p:txBody>
          <a:bodyPr/>
          <a:lstStyle/>
          <a:p>
            <a:endParaRPr lang="en-US"/>
          </a:p>
        </p:txBody>
      </p:sp>
      <p:sp>
        <p:nvSpPr>
          <p:cNvPr id="8" name="Freeform 8"/>
          <p:cNvSpPr/>
          <p:nvPr/>
        </p:nvSpPr>
        <p:spPr>
          <a:xfrm>
            <a:off x="10212958" y="3724206"/>
            <a:ext cx="4552950" cy="1552575"/>
          </a:xfrm>
          <a:custGeom>
            <a:avLst/>
            <a:gdLst/>
            <a:ahLst/>
            <a:cxnLst/>
            <a:rect l="l" t="t" r="r" b="b"/>
            <a:pathLst>
              <a:path w="4552950" h="1552575">
                <a:moveTo>
                  <a:pt x="0" y="0"/>
                </a:moveTo>
                <a:lnTo>
                  <a:pt x="4552950" y="0"/>
                </a:lnTo>
                <a:lnTo>
                  <a:pt x="4552950" y="1552575"/>
                </a:lnTo>
                <a:lnTo>
                  <a:pt x="0" y="1552575"/>
                </a:lnTo>
                <a:lnTo>
                  <a:pt x="0" y="0"/>
                </a:lnTo>
                <a:close/>
              </a:path>
            </a:pathLst>
          </a:custGeom>
          <a:blipFill>
            <a:blip r:embed="rId6"/>
            <a:stretch>
              <a:fillRect/>
            </a:stretch>
          </a:blipFill>
        </p:spPr>
        <p:txBody>
          <a:bodyPr/>
          <a:lstStyle/>
          <a:p>
            <a:endParaRPr lang="en-US"/>
          </a:p>
        </p:txBody>
      </p:sp>
      <p:sp>
        <p:nvSpPr>
          <p:cNvPr id="9" name="Freeform 9"/>
          <p:cNvSpPr/>
          <p:nvPr/>
        </p:nvSpPr>
        <p:spPr>
          <a:xfrm>
            <a:off x="2439940" y="6056047"/>
            <a:ext cx="3101798" cy="1343384"/>
          </a:xfrm>
          <a:custGeom>
            <a:avLst/>
            <a:gdLst/>
            <a:ahLst/>
            <a:cxnLst/>
            <a:rect l="l" t="t" r="r" b="b"/>
            <a:pathLst>
              <a:path w="3101798" h="1343384">
                <a:moveTo>
                  <a:pt x="0" y="0"/>
                </a:moveTo>
                <a:lnTo>
                  <a:pt x="3101799" y="0"/>
                </a:lnTo>
                <a:lnTo>
                  <a:pt x="3101799" y="1343384"/>
                </a:lnTo>
                <a:lnTo>
                  <a:pt x="0" y="1343384"/>
                </a:lnTo>
                <a:lnTo>
                  <a:pt x="0" y="0"/>
                </a:lnTo>
                <a:close/>
              </a:path>
            </a:pathLst>
          </a:custGeom>
          <a:blipFill>
            <a:blip r:embed="rId7"/>
            <a:stretch>
              <a:fillRect b="-18"/>
            </a:stretch>
          </a:blipFill>
        </p:spPr>
        <p:txBody>
          <a:bodyPr/>
          <a:lstStyle/>
          <a:p>
            <a:endParaRPr lang="en-US"/>
          </a:p>
        </p:txBody>
      </p:sp>
      <p:sp>
        <p:nvSpPr>
          <p:cNvPr id="10" name="Freeform 10"/>
          <p:cNvSpPr/>
          <p:nvPr/>
        </p:nvSpPr>
        <p:spPr>
          <a:xfrm>
            <a:off x="12355558" y="6333204"/>
            <a:ext cx="3403990" cy="916834"/>
          </a:xfrm>
          <a:custGeom>
            <a:avLst/>
            <a:gdLst/>
            <a:ahLst/>
            <a:cxnLst/>
            <a:rect l="l" t="t" r="r" b="b"/>
            <a:pathLst>
              <a:path w="3403990" h="916834">
                <a:moveTo>
                  <a:pt x="0" y="0"/>
                </a:moveTo>
                <a:lnTo>
                  <a:pt x="3403989" y="0"/>
                </a:lnTo>
                <a:lnTo>
                  <a:pt x="3403989" y="916833"/>
                </a:lnTo>
                <a:lnTo>
                  <a:pt x="0" y="916833"/>
                </a:lnTo>
                <a:lnTo>
                  <a:pt x="0" y="0"/>
                </a:lnTo>
                <a:close/>
              </a:path>
            </a:pathLst>
          </a:custGeom>
          <a:blipFill>
            <a:blip r:embed="rId8"/>
            <a:stretch>
              <a:fillRect/>
            </a:stretch>
          </a:blipFill>
        </p:spPr>
        <p:txBody>
          <a:bodyPr/>
          <a:lstStyle/>
          <a:p>
            <a:endParaRPr lang="en-US"/>
          </a:p>
        </p:txBody>
      </p:sp>
      <p:sp>
        <p:nvSpPr>
          <p:cNvPr id="11" name="Freeform 11"/>
          <p:cNvSpPr/>
          <p:nvPr/>
        </p:nvSpPr>
        <p:spPr>
          <a:xfrm>
            <a:off x="767147" y="8021192"/>
            <a:ext cx="2190750" cy="1409700"/>
          </a:xfrm>
          <a:custGeom>
            <a:avLst/>
            <a:gdLst/>
            <a:ahLst/>
            <a:cxnLst/>
            <a:rect l="l" t="t" r="r" b="b"/>
            <a:pathLst>
              <a:path w="2190750" h="1409700">
                <a:moveTo>
                  <a:pt x="0" y="0"/>
                </a:moveTo>
                <a:lnTo>
                  <a:pt x="2190750" y="0"/>
                </a:lnTo>
                <a:lnTo>
                  <a:pt x="2190750" y="1409700"/>
                </a:lnTo>
                <a:lnTo>
                  <a:pt x="0" y="1409700"/>
                </a:lnTo>
                <a:lnTo>
                  <a:pt x="0" y="0"/>
                </a:lnTo>
                <a:close/>
              </a:path>
            </a:pathLst>
          </a:custGeom>
          <a:blipFill>
            <a:blip r:embed="rId9"/>
            <a:stretch>
              <a:fillRect/>
            </a:stretch>
          </a:blipFill>
        </p:spPr>
        <p:txBody>
          <a:bodyPr/>
          <a:lstStyle/>
          <a:p>
            <a:endParaRPr lang="en-US"/>
          </a:p>
        </p:txBody>
      </p:sp>
      <p:sp>
        <p:nvSpPr>
          <p:cNvPr id="12" name="Freeform 12"/>
          <p:cNvSpPr/>
          <p:nvPr/>
        </p:nvSpPr>
        <p:spPr>
          <a:xfrm>
            <a:off x="3391708" y="8068817"/>
            <a:ext cx="5276850" cy="1362075"/>
          </a:xfrm>
          <a:custGeom>
            <a:avLst/>
            <a:gdLst/>
            <a:ahLst/>
            <a:cxnLst/>
            <a:rect l="l" t="t" r="r" b="b"/>
            <a:pathLst>
              <a:path w="5276850" h="1362075">
                <a:moveTo>
                  <a:pt x="0" y="0"/>
                </a:moveTo>
                <a:lnTo>
                  <a:pt x="5276850" y="0"/>
                </a:lnTo>
                <a:lnTo>
                  <a:pt x="5276850" y="1362075"/>
                </a:lnTo>
                <a:lnTo>
                  <a:pt x="0" y="1362075"/>
                </a:lnTo>
                <a:lnTo>
                  <a:pt x="0" y="0"/>
                </a:lnTo>
                <a:close/>
              </a:path>
            </a:pathLst>
          </a:custGeom>
          <a:blipFill>
            <a:blip r:embed="rId10"/>
            <a:stretch>
              <a:fillRect/>
            </a:stretch>
          </a:blipFill>
        </p:spPr>
        <p:txBody>
          <a:bodyPr/>
          <a:lstStyle/>
          <a:p>
            <a:endParaRPr lang="en-US"/>
          </a:p>
        </p:txBody>
      </p:sp>
      <p:sp>
        <p:nvSpPr>
          <p:cNvPr id="13" name="Freeform 13"/>
          <p:cNvSpPr/>
          <p:nvPr/>
        </p:nvSpPr>
        <p:spPr>
          <a:xfrm>
            <a:off x="9585914" y="6277669"/>
            <a:ext cx="2319503" cy="908265"/>
          </a:xfrm>
          <a:custGeom>
            <a:avLst/>
            <a:gdLst/>
            <a:ahLst/>
            <a:cxnLst/>
            <a:rect l="l" t="t" r="r" b="b"/>
            <a:pathLst>
              <a:path w="2319503" h="908265">
                <a:moveTo>
                  <a:pt x="0" y="0"/>
                </a:moveTo>
                <a:lnTo>
                  <a:pt x="2319502" y="0"/>
                </a:lnTo>
                <a:lnTo>
                  <a:pt x="2319502" y="908265"/>
                </a:lnTo>
                <a:lnTo>
                  <a:pt x="0" y="908265"/>
                </a:lnTo>
                <a:lnTo>
                  <a:pt x="0" y="0"/>
                </a:lnTo>
                <a:close/>
              </a:path>
            </a:pathLst>
          </a:custGeom>
          <a:blipFill>
            <a:blip r:embed="rId11"/>
            <a:stretch>
              <a:fillRect b="-20378"/>
            </a:stretch>
          </a:blipFill>
        </p:spPr>
        <p:txBody>
          <a:bodyPr/>
          <a:lstStyle/>
          <a:p>
            <a:endParaRPr lang="en-US"/>
          </a:p>
        </p:txBody>
      </p:sp>
      <p:grpSp>
        <p:nvGrpSpPr>
          <p:cNvPr id="14" name="Group 14"/>
          <p:cNvGrpSpPr/>
          <p:nvPr/>
        </p:nvGrpSpPr>
        <p:grpSpPr>
          <a:xfrm>
            <a:off x="904838" y="2454675"/>
            <a:ext cx="12920430" cy="785025"/>
            <a:chOff x="0" y="0"/>
            <a:chExt cx="17227240" cy="1046700"/>
          </a:xfrm>
        </p:grpSpPr>
        <p:sp>
          <p:nvSpPr>
            <p:cNvPr id="15" name="Freeform 15"/>
            <p:cNvSpPr/>
            <p:nvPr/>
          </p:nvSpPr>
          <p:spPr>
            <a:xfrm>
              <a:off x="0" y="0"/>
              <a:ext cx="17227240" cy="1046700"/>
            </a:xfrm>
            <a:custGeom>
              <a:avLst/>
              <a:gdLst/>
              <a:ahLst/>
              <a:cxnLst/>
              <a:rect l="l" t="t" r="r" b="b"/>
              <a:pathLst>
                <a:path w="17227240" h="1046700">
                  <a:moveTo>
                    <a:pt x="0" y="0"/>
                  </a:moveTo>
                  <a:lnTo>
                    <a:pt x="17227240" y="0"/>
                  </a:lnTo>
                  <a:lnTo>
                    <a:pt x="17227240" y="1046700"/>
                  </a:lnTo>
                  <a:lnTo>
                    <a:pt x="0" y="1046700"/>
                  </a:lnTo>
                  <a:close/>
                </a:path>
              </a:pathLst>
            </a:custGeom>
            <a:solidFill>
              <a:srgbClr val="000000">
                <a:alpha val="0"/>
              </a:srgbClr>
            </a:solidFill>
          </p:spPr>
          <p:txBody>
            <a:bodyPr/>
            <a:lstStyle/>
            <a:p>
              <a:endParaRPr lang="en-US"/>
            </a:p>
          </p:txBody>
        </p:sp>
        <p:sp>
          <p:nvSpPr>
            <p:cNvPr id="16" name="TextBox 16"/>
            <p:cNvSpPr txBox="1"/>
            <p:nvPr/>
          </p:nvSpPr>
          <p:spPr>
            <a:xfrm>
              <a:off x="0" y="-85725"/>
              <a:ext cx="17227240" cy="1132425"/>
            </a:xfrm>
            <a:prstGeom prst="rect">
              <a:avLst/>
            </a:prstGeom>
          </p:spPr>
          <p:txBody>
            <a:bodyPr lIns="0" tIns="0" rIns="0" bIns="0" rtlCol="0" anchor="t"/>
            <a:lstStyle/>
            <a:p>
              <a:pPr algn="l">
                <a:lnSpc>
                  <a:spcPts val="2919"/>
                </a:lnSpc>
              </a:pPr>
              <a:r>
                <a:rPr lang="en-US" sz="2100">
                  <a:solidFill>
                    <a:srgbClr val="000000"/>
                  </a:solidFill>
                  <a:latin typeface="Arial"/>
                  <a:ea typeface="Arial"/>
                  <a:cs typeface="Arial"/>
                  <a:sym typeface="Arial"/>
                </a:rPr>
                <a:t>This work is financed by national funds through FCT – Foundation for Science and Technology, I.P., under the project PRIMA/0008/2022, PRIMA/0009/2022, PRIMA/0010/2022 and PRIMA/0011/2022.</a:t>
              </a:r>
            </a:p>
          </p:txBody>
        </p:sp>
      </p:grpSp>
      <p:sp>
        <p:nvSpPr>
          <p:cNvPr id="17" name="Freeform 17"/>
          <p:cNvSpPr/>
          <p:nvPr/>
        </p:nvSpPr>
        <p:spPr>
          <a:xfrm>
            <a:off x="5991009" y="6009361"/>
            <a:ext cx="3144763" cy="1564520"/>
          </a:xfrm>
          <a:custGeom>
            <a:avLst/>
            <a:gdLst/>
            <a:ahLst/>
            <a:cxnLst/>
            <a:rect l="l" t="t" r="r" b="b"/>
            <a:pathLst>
              <a:path w="3144763" h="1564520">
                <a:moveTo>
                  <a:pt x="0" y="0"/>
                </a:moveTo>
                <a:lnTo>
                  <a:pt x="3144763" y="0"/>
                </a:lnTo>
                <a:lnTo>
                  <a:pt x="3144763" y="1564519"/>
                </a:lnTo>
                <a:lnTo>
                  <a:pt x="0" y="1564519"/>
                </a:lnTo>
                <a:lnTo>
                  <a:pt x="0" y="0"/>
                </a:lnTo>
                <a:close/>
              </a:path>
            </a:pathLst>
          </a:custGeom>
          <a:blipFill>
            <a:blip r:embed="rId12"/>
            <a:stretch>
              <a:fillRect/>
            </a:stretch>
          </a:blipFill>
        </p:spPr>
        <p:txBody>
          <a:bodyPr/>
          <a:lstStyle/>
          <a:p>
            <a:endParaRPr lang="en-US"/>
          </a:p>
        </p:txBody>
      </p:sp>
      <p:sp>
        <p:nvSpPr>
          <p:cNvPr id="18" name="Freeform 18"/>
          <p:cNvSpPr/>
          <p:nvPr/>
        </p:nvSpPr>
        <p:spPr>
          <a:xfrm>
            <a:off x="14167723" y="8307312"/>
            <a:ext cx="3353130" cy="1251197"/>
          </a:xfrm>
          <a:custGeom>
            <a:avLst/>
            <a:gdLst/>
            <a:ahLst/>
            <a:cxnLst/>
            <a:rect l="l" t="t" r="r" b="b"/>
            <a:pathLst>
              <a:path w="3353130" h="1251197">
                <a:moveTo>
                  <a:pt x="0" y="0"/>
                </a:moveTo>
                <a:lnTo>
                  <a:pt x="3353130" y="0"/>
                </a:lnTo>
                <a:lnTo>
                  <a:pt x="3353130" y="1251198"/>
                </a:lnTo>
                <a:lnTo>
                  <a:pt x="0" y="1251198"/>
                </a:lnTo>
                <a:lnTo>
                  <a:pt x="0" y="0"/>
                </a:lnTo>
                <a:close/>
              </a:path>
            </a:pathLst>
          </a:custGeom>
          <a:blipFill>
            <a:blip r:embed="rId13"/>
            <a:stretch>
              <a:fillRect t="-34732" b="-27738"/>
            </a:stretch>
          </a:blipFill>
        </p:spPr>
        <p:txBody>
          <a:bodyPr/>
          <a:lstStyle/>
          <a:p>
            <a:endParaRPr lang="en-US"/>
          </a:p>
        </p:txBody>
      </p:sp>
      <p:sp>
        <p:nvSpPr>
          <p:cNvPr id="19" name="Freeform 19"/>
          <p:cNvSpPr/>
          <p:nvPr/>
        </p:nvSpPr>
        <p:spPr>
          <a:xfrm>
            <a:off x="9099744" y="8090711"/>
            <a:ext cx="4934634" cy="1714785"/>
          </a:xfrm>
          <a:custGeom>
            <a:avLst/>
            <a:gdLst/>
            <a:ahLst/>
            <a:cxnLst/>
            <a:rect l="l" t="t" r="r" b="b"/>
            <a:pathLst>
              <a:path w="4934634" h="1714785">
                <a:moveTo>
                  <a:pt x="0" y="0"/>
                </a:moveTo>
                <a:lnTo>
                  <a:pt x="4934634" y="0"/>
                </a:lnTo>
                <a:lnTo>
                  <a:pt x="4934634" y="1714785"/>
                </a:lnTo>
                <a:lnTo>
                  <a:pt x="0" y="1714785"/>
                </a:lnTo>
                <a:lnTo>
                  <a:pt x="0" y="0"/>
                </a:lnTo>
                <a:close/>
              </a:path>
            </a:pathLst>
          </a:custGeom>
          <a:blipFill>
            <a:blip r:embed="rId14"/>
            <a:stretch>
              <a:fillRect/>
            </a:stretch>
          </a:blipFill>
        </p:spPr>
        <p:txBody>
          <a:bodyPr/>
          <a:lstStyle/>
          <a:p>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5070011" y="0"/>
            <a:ext cx="3319667" cy="10439400"/>
            <a:chOff x="0" y="0"/>
            <a:chExt cx="4426223" cy="13919200"/>
          </a:xfrm>
        </p:grpSpPr>
        <p:sp>
          <p:nvSpPr>
            <p:cNvPr id="3" name="Freeform 3"/>
            <p:cNvSpPr/>
            <p:nvPr/>
          </p:nvSpPr>
          <p:spPr>
            <a:xfrm>
              <a:off x="0" y="0"/>
              <a:ext cx="4426230" cy="13919155"/>
            </a:xfrm>
            <a:custGeom>
              <a:avLst/>
              <a:gdLst/>
              <a:ahLst/>
              <a:cxnLst/>
              <a:rect l="l" t="t" r="r" b="b"/>
              <a:pathLst>
                <a:path w="4426230" h="13919155">
                  <a:moveTo>
                    <a:pt x="0" y="0"/>
                  </a:moveTo>
                  <a:lnTo>
                    <a:pt x="4426230" y="0"/>
                  </a:lnTo>
                  <a:lnTo>
                    <a:pt x="4426230" y="13919155"/>
                  </a:lnTo>
                  <a:lnTo>
                    <a:pt x="0" y="13919155"/>
                  </a:lnTo>
                  <a:close/>
                </a:path>
              </a:pathLst>
            </a:custGeom>
            <a:solidFill>
              <a:srgbClr val="03A8E8"/>
            </a:solidFill>
          </p:spPr>
          <p:txBody>
            <a:bodyPr/>
            <a:lstStyle/>
            <a:p>
              <a:endParaRPr lang="en-US"/>
            </a:p>
          </p:txBody>
        </p:sp>
      </p:grpSp>
      <p:sp>
        <p:nvSpPr>
          <p:cNvPr id="4" name="Freeform 4" descr="Image"/>
          <p:cNvSpPr/>
          <p:nvPr/>
        </p:nvSpPr>
        <p:spPr>
          <a:xfrm>
            <a:off x="15971942" y="9238905"/>
            <a:ext cx="1515804" cy="523962"/>
          </a:xfrm>
          <a:custGeom>
            <a:avLst/>
            <a:gdLst/>
            <a:ahLst/>
            <a:cxnLst/>
            <a:rect l="l" t="t" r="r" b="b"/>
            <a:pathLst>
              <a:path w="1515804" h="523962">
                <a:moveTo>
                  <a:pt x="0" y="0"/>
                </a:moveTo>
                <a:lnTo>
                  <a:pt x="1515804" y="0"/>
                </a:lnTo>
                <a:lnTo>
                  <a:pt x="1515804" y="523962"/>
                </a:lnTo>
                <a:lnTo>
                  <a:pt x="0" y="523962"/>
                </a:lnTo>
                <a:lnTo>
                  <a:pt x="0" y="0"/>
                </a:lnTo>
                <a:close/>
              </a:path>
            </a:pathLst>
          </a:custGeom>
          <a:blipFill>
            <a:blip r:embed="rId3"/>
            <a:stretch>
              <a:fillRect b="-156"/>
            </a:stretch>
          </a:blipFill>
        </p:spPr>
        <p:txBody>
          <a:bodyPr/>
          <a:lstStyle/>
          <a:p>
            <a:endParaRPr lang="en-US"/>
          </a:p>
        </p:txBody>
      </p:sp>
      <p:sp>
        <p:nvSpPr>
          <p:cNvPr id="5" name="Freeform 5" descr="Image"/>
          <p:cNvSpPr/>
          <p:nvPr/>
        </p:nvSpPr>
        <p:spPr>
          <a:xfrm rot="-5400000">
            <a:off x="13747472" y="4478697"/>
            <a:ext cx="5999610" cy="1082234"/>
          </a:xfrm>
          <a:custGeom>
            <a:avLst/>
            <a:gdLst/>
            <a:ahLst/>
            <a:cxnLst/>
            <a:rect l="l" t="t" r="r" b="b"/>
            <a:pathLst>
              <a:path w="5999610" h="1082234">
                <a:moveTo>
                  <a:pt x="0" y="0"/>
                </a:moveTo>
                <a:lnTo>
                  <a:pt x="5999610" y="0"/>
                </a:lnTo>
                <a:lnTo>
                  <a:pt x="5999610" y="1082234"/>
                </a:lnTo>
                <a:lnTo>
                  <a:pt x="0" y="1082234"/>
                </a:lnTo>
                <a:lnTo>
                  <a:pt x="0" y="0"/>
                </a:lnTo>
                <a:close/>
              </a:path>
            </a:pathLst>
          </a:custGeom>
          <a:blipFill>
            <a:blip r:embed="rId4"/>
            <a:stretch>
              <a:fillRect b="-177"/>
            </a:stretch>
          </a:blipFill>
        </p:spPr>
        <p:txBody>
          <a:bodyPr/>
          <a:lstStyle/>
          <a:p>
            <a:endParaRPr lang="en-US"/>
          </a:p>
        </p:txBody>
      </p:sp>
      <p:grpSp>
        <p:nvGrpSpPr>
          <p:cNvPr id="6" name="Group 6"/>
          <p:cNvGrpSpPr/>
          <p:nvPr/>
        </p:nvGrpSpPr>
        <p:grpSpPr>
          <a:xfrm>
            <a:off x="604695" y="603338"/>
            <a:ext cx="1100733" cy="1662325"/>
            <a:chOff x="0" y="0"/>
            <a:chExt cx="1467644" cy="2216433"/>
          </a:xfrm>
        </p:grpSpPr>
        <p:sp>
          <p:nvSpPr>
            <p:cNvPr id="7" name="Freeform 7"/>
            <p:cNvSpPr/>
            <p:nvPr/>
          </p:nvSpPr>
          <p:spPr>
            <a:xfrm>
              <a:off x="50297" y="0"/>
              <a:ext cx="1367050" cy="1651396"/>
            </a:xfrm>
            <a:custGeom>
              <a:avLst/>
              <a:gdLst/>
              <a:ahLst/>
              <a:cxnLst/>
              <a:rect l="l" t="t" r="r" b="b"/>
              <a:pathLst>
                <a:path w="1367050" h="1651396">
                  <a:moveTo>
                    <a:pt x="0" y="0"/>
                  </a:moveTo>
                  <a:lnTo>
                    <a:pt x="1367050" y="0"/>
                  </a:lnTo>
                  <a:lnTo>
                    <a:pt x="1367050" y="1651396"/>
                  </a:lnTo>
                  <a:lnTo>
                    <a:pt x="0" y="1651396"/>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n-US"/>
            </a:p>
          </p:txBody>
        </p:sp>
        <p:grpSp>
          <p:nvGrpSpPr>
            <p:cNvPr id="8" name="Group 8"/>
            <p:cNvGrpSpPr/>
            <p:nvPr/>
          </p:nvGrpSpPr>
          <p:grpSpPr>
            <a:xfrm>
              <a:off x="522841" y="1828300"/>
              <a:ext cx="388133" cy="388133"/>
              <a:chOff x="0" y="0"/>
              <a:chExt cx="812800" cy="812800"/>
            </a:xfrm>
          </p:grpSpPr>
          <p:sp>
            <p:nvSpPr>
              <p:cNvPr id="9" name="Freeform 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66675" cap="sq">
                <a:solidFill>
                  <a:srgbClr val="02BBED"/>
                </a:solidFill>
                <a:prstDash val="solid"/>
                <a:miter/>
              </a:ln>
            </p:spPr>
            <p:txBody>
              <a:bodyPr/>
              <a:lstStyle/>
              <a:p>
                <a:endParaRPr lang="en-US"/>
              </a:p>
            </p:txBody>
          </p:sp>
          <p:sp>
            <p:nvSpPr>
              <p:cNvPr id="10" name="TextBox 10"/>
              <p:cNvSpPr txBox="1"/>
              <p:nvPr/>
            </p:nvSpPr>
            <p:spPr>
              <a:xfrm>
                <a:off x="76200" y="38100"/>
                <a:ext cx="660400" cy="698500"/>
              </a:xfrm>
              <a:prstGeom prst="rect">
                <a:avLst/>
              </a:prstGeom>
            </p:spPr>
            <p:txBody>
              <a:bodyPr lIns="50800" tIns="50800" rIns="50800" bIns="50800" rtlCol="0" anchor="ctr"/>
              <a:lstStyle/>
              <a:p>
                <a:pPr marL="0" lvl="0" indent="0" algn="ctr">
                  <a:lnSpc>
                    <a:spcPts val="2756"/>
                  </a:lnSpc>
                  <a:spcBef>
                    <a:spcPct val="0"/>
                  </a:spcBef>
                </a:pPr>
                <a:endParaRPr/>
              </a:p>
            </p:txBody>
          </p:sp>
        </p:grpSp>
        <p:sp>
          <p:nvSpPr>
            <p:cNvPr id="11" name="TextBox 11"/>
            <p:cNvSpPr txBox="1"/>
            <p:nvPr/>
          </p:nvSpPr>
          <p:spPr>
            <a:xfrm>
              <a:off x="0" y="570366"/>
              <a:ext cx="1467644" cy="428984"/>
            </a:xfrm>
            <a:prstGeom prst="rect">
              <a:avLst/>
            </a:prstGeom>
          </p:spPr>
          <p:txBody>
            <a:bodyPr lIns="0" tIns="0" rIns="0" bIns="0" rtlCol="0" anchor="t">
              <a:spAutoFit/>
            </a:bodyPr>
            <a:lstStyle/>
            <a:p>
              <a:pPr marL="0" lvl="0" indent="0" algn="ctr">
                <a:lnSpc>
                  <a:spcPts val="2539"/>
                </a:lnSpc>
                <a:spcBef>
                  <a:spcPct val="0"/>
                </a:spcBef>
              </a:pPr>
              <a:r>
                <a:rPr lang="en-US" sz="1983" b="1">
                  <a:solidFill>
                    <a:srgbClr val="1B1564"/>
                  </a:solidFill>
                  <a:latin typeface="Helvetica Bold"/>
                  <a:ea typeface="Helvetica Bold"/>
                  <a:cs typeface="Helvetica Bold"/>
                  <a:sym typeface="Helvetica Bold"/>
                </a:rPr>
                <a:t>WP3</a:t>
              </a:r>
            </a:p>
          </p:txBody>
        </p:sp>
      </p:grpSp>
      <p:sp>
        <p:nvSpPr>
          <p:cNvPr id="12" name="Freeform 12"/>
          <p:cNvSpPr/>
          <p:nvPr/>
        </p:nvSpPr>
        <p:spPr>
          <a:xfrm>
            <a:off x="1605274" y="3070174"/>
            <a:ext cx="908300" cy="1073323"/>
          </a:xfrm>
          <a:custGeom>
            <a:avLst/>
            <a:gdLst/>
            <a:ahLst/>
            <a:cxnLst/>
            <a:rect l="l" t="t" r="r" b="b"/>
            <a:pathLst>
              <a:path w="908300" h="1073323">
                <a:moveTo>
                  <a:pt x="0" y="0"/>
                </a:moveTo>
                <a:lnTo>
                  <a:pt x="908299" y="0"/>
                </a:lnTo>
                <a:lnTo>
                  <a:pt x="908299" y="1073323"/>
                </a:lnTo>
                <a:lnTo>
                  <a:pt x="0" y="107332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3" name="Freeform 13"/>
          <p:cNvSpPr/>
          <p:nvPr/>
        </p:nvSpPr>
        <p:spPr>
          <a:xfrm>
            <a:off x="1505119" y="5433262"/>
            <a:ext cx="1108609" cy="749697"/>
          </a:xfrm>
          <a:custGeom>
            <a:avLst/>
            <a:gdLst/>
            <a:ahLst/>
            <a:cxnLst/>
            <a:rect l="l" t="t" r="r" b="b"/>
            <a:pathLst>
              <a:path w="1108609" h="749697">
                <a:moveTo>
                  <a:pt x="0" y="0"/>
                </a:moveTo>
                <a:lnTo>
                  <a:pt x="1108609" y="0"/>
                </a:lnTo>
                <a:lnTo>
                  <a:pt x="1108609" y="749697"/>
                </a:lnTo>
                <a:lnTo>
                  <a:pt x="0" y="74969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14" name="Freeform 14"/>
          <p:cNvSpPr/>
          <p:nvPr/>
        </p:nvSpPr>
        <p:spPr>
          <a:xfrm>
            <a:off x="1605274" y="7424044"/>
            <a:ext cx="1008454" cy="1029035"/>
          </a:xfrm>
          <a:custGeom>
            <a:avLst/>
            <a:gdLst/>
            <a:ahLst/>
            <a:cxnLst/>
            <a:rect l="l" t="t" r="r" b="b"/>
            <a:pathLst>
              <a:path w="1008454" h="1029035">
                <a:moveTo>
                  <a:pt x="0" y="0"/>
                </a:moveTo>
                <a:lnTo>
                  <a:pt x="1008454" y="0"/>
                </a:lnTo>
                <a:lnTo>
                  <a:pt x="1008454" y="1029034"/>
                </a:lnTo>
                <a:lnTo>
                  <a:pt x="0" y="102903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15" name="TextBox 15"/>
          <p:cNvSpPr txBox="1"/>
          <p:nvPr/>
        </p:nvSpPr>
        <p:spPr>
          <a:xfrm>
            <a:off x="1905738" y="839103"/>
            <a:ext cx="13164273" cy="577017"/>
          </a:xfrm>
          <a:prstGeom prst="rect">
            <a:avLst/>
          </a:prstGeom>
        </p:spPr>
        <p:txBody>
          <a:bodyPr lIns="0" tIns="0" rIns="0" bIns="0" rtlCol="0" anchor="t">
            <a:spAutoFit/>
          </a:bodyPr>
          <a:lstStyle/>
          <a:p>
            <a:pPr algn="l">
              <a:lnSpc>
                <a:spcPts val="5599"/>
              </a:lnSpc>
            </a:pPr>
            <a:r>
              <a:rPr lang="en-US" sz="3999" b="1" spc="127">
                <a:solidFill>
                  <a:srgbClr val="1B1464"/>
                </a:solidFill>
                <a:latin typeface="+mj-lt"/>
                <a:ea typeface="Helvetica Bold"/>
                <a:cs typeface="Helvetica Bold"/>
                <a:sym typeface="Helvetica Bold"/>
              </a:rPr>
              <a:t>Menus guidelines</a:t>
            </a:r>
          </a:p>
        </p:txBody>
      </p:sp>
      <p:sp>
        <p:nvSpPr>
          <p:cNvPr id="16" name="TextBox 16"/>
          <p:cNvSpPr txBox="1"/>
          <p:nvPr/>
        </p:nvSpPr>
        <p:spPr>
          <a:xfrm>
            <a:off x="2932363" y="3316323"/>
            <a:ext cx="11698037" cy="1004570"/>
          </a:xfrm>
          <a:prstGeom prst="rect">
            <a:avLst/>
          </a:prstGeom>
        </p:spPr>
        <p:txBody>
          <a:bodyPr wrap="square" lIns="0" tIns="0" rIns="0" bIns="0" rtlCol="0" anchor="t">
            <a:spAutoFit/>
          </a:bodyPr>
          <a:lstStyle/>
          <a:p>
            <a:pPr algn="l">
              <a:lnSpc>
                <a:spcPts val="4000"/>
              </a:lnSpc>
              <a:spcBef>
                <a:spcPct val="0"/>
              </a:spcBef>
            </a:pPr>
            <a:r>
              <a:rPr lang="en-US" sz="3333" dirty="0">
                <a:solidFill>
                  <a:srgbClr val="1B1564"/>
                </a:solidFill>
                <a:ea typeface="Helvetica"/>
                <a:cs typeface="Helvetica"/>
                <a:sym typeface="Helvetica"/>
              </a:rPr>
              <a:t>Guidelines defined by the Nutrition Team in collaboration with a Chef</a:t>
            </a:r>
          </a:p>
        </p:txBody>
      </p:sp>
      <p:sp>
        <p:nvSpPr>
          <p:cNvPr id="17" name="TextBox 17"/>
          <p:cNvSpPr txBox="1"/>
          <p:nvPr/>
        </p:nvSpPr>
        <p:spPr>
          <a:xfrm>
            <a:off x="2997777" y="5517598"/>
            <a:ext cx="11234655" cy="491609"/>
          </a:xfrm>
          <a:prstGeom prst="rect">
            <a:avLst/>
          </a:prstGeom>
        </p:spPr>
        <p:txBody>
          <a:bodyPr lIns="0" tIns="0" rIns="0" bIns="0" rtlCol="0" anchor="t">
            <a:spAutoFit/>
          </a:bodyPr>
          <a:lstStyle/>
          <a:p>
            <a:pPr algn="l">
              <a:lnSpc>
                <a:spcPts val="4000"/>
              </a:lnSpc>
              <a:spcBef>
                <a:spcPct val="0"/>
              </a:spcBef>
            </a:pPr>
            <a:r>
              <a:rPr lang="en-US" sz="3333" dirty="0">
                <a:solidFill>
                  <a:srgbClr val="1B1564"/>
                </a:solidFill>
                <a:ea typeface="Helvetica"/>
                <a:cs typeface="Helvetica"/>
                <a:sym typeface="Helvetica"/>
              </a:rPr>
              <a:t>Meals consist of a </a:t>
            </a:r>
            <a:r>
              <a:rPr lang="en-US" sz="3333" b="1" dirty="0">
                <a:solidFill>
                  <a:srgbClr val="1B1564"/>
                </a:solidFill>
                <a:ea typeface="Helvetica Bold"/>
                <a:cs typeface="Helvetica Bold"/>
                <a:sym typeface="Helvetica Bold"/>
              </a:rPr>
              <a:t>starter</a:t>
            </a:r>
            <a:r>
              <a:rPr lang="en-US" sz="3333" dirty="0">
                <a:solidFill>
                  <a:srgbClr val="1B1564"/>
                </a:solidFill>
                <a:ea typeface="Helvetica"/>
                <a:cs typeface="Helvetica"/>
                <a:sym typeface="Helvetica"/>
              </a:rPr>
              <a:t>, </a:t>
            </a:r>
            <a:r>
              <a:rPr lang="en-US" sz="3333" b="1" dirty="0">
                <a:solidFill>
                  <a:srgbClr val="1B1564"/>
                </a:solidFill>
                <a:ea typeface="Helvetica Bold"/>
                <a:cs typeface="Helvetica Bold"/>
                <a:sym typeface="Helvetica Bold"/>
              </a:rPr>
              <a:t>main dish</a:t>
            </a:r>
            <a:r>
              <a:rPr lang="en-US" sz="3333" dirty="0">
                <a:solidFill>
                  <a:srgbClr val="1B1564"/>
                </a:solidFill>
                <a:ea typeface="Helvetica"/>
                <a:cs typeface="Helvetica"/>
                <a:sym typeface="Helvetica"/>
              </a:rPr>
              <a:t>, and </a:t>
            </a:r>
            <a:r>
              <a:rPr lang="en-US" sz="3333" b="1" dirty="0">
                <a:solidFill>
                  <a:srgbClr val="1B1564"/>
                </a:solidFill>
                <a:ea typeface="Helvetica Bold"/>
                <a:cs typeface="Helvetica Bold"/>
                <a:sym typeface="Helvetica Bold"/>
              </a:rPr>
              <a:t>fruit</a:t>
            </a:r>
          </a:p>
        </p:txBody>
      </p:sp>
      <p:sp>
        <p:nvSpPr>
          <p:cNvPr id="18" name="TextBox 18"/>
          <p:cNvSpPr txBox="1"/>
          <p:nvPr/>
        </p:nvSpPr>
        <p:spPr>
          <a:xfrm>
            <a:off x="3047235" y="7648069"/>
            <a:ext cx="10881279" cy="491609"/>
          </a:xfrm>
          <a:prstGeom prst="rect">
            <a:avLst/>
          </a:prstGeom>
        </p:spPr>
        <p:txBody>
          <a:bodyPr lIns="0" tIns="0" rIns="0" bIns="0" rtlCol="0" anchor="t">
            <a:spAutoFit/>
          </a:bodyPr>
          <a:lstStyle/>
          <a:p>
            <a:pPr algn="l">
              <a:lnSpc>
                <a:spcPts val="4000"/>
              </a:lnSpc>
              <a:spcBef>
                <a:spcPct val="0"/>
              </a:spcBef>
            </a:pPr>
            <a:r>
              <a:rPr lang="en-US" sz="3333" b="1" dirty="0">
                <a:solidFill>
                  <a:srgbClr val="1B1564"/>
                </a:solidFill>
                <a:ea typeface="Helvetica Bold"/>
                <a:cs typeface="Helvetica Bold"/>
                <a:sym typeface="Helvetica Bold"/>
              </a:rPr>
              <a:t>Whole bread</a:t>
            </a:r>
            <a:r>
              <a:rPr lang="en-US" sz="3333" dirty="0">
                <a:solidFill>
                  <a:srgbClr val="1B1564"/>
                </a:solidFill>
                <a:ea typeface="Helvetica"/>
                <a:cs typeface="Helvetica"/>
                <a:sym typeface="Helvetica"/>
              </a:rPr>
              <a:t> can complement the meal</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5070011" y="0"/>
            <a:ext cx="3319667" cy="10439400"/>
            <a:chOff x="0" y="0"/>
            <a:chExt cx="4426223" cy="13919200"/>
          </a:xfrm>
        </p:grpSpPr>
        <p:sp>
          <p:nvSpPr>
            <p:cNvPr id="3" name="Freeform 3"/>
            <p:cNvSpPr/>
            <p:nvPr/>
          </p:nvSpPr>
          <p:spPr>
            <a:xfrm>
              <a:off x="0" y="0"/>
              <a:ext cx="4426230" cy="13919155"/>
            </a:xfrm>
            <a:custGeom>
              <a:avLst/>
              <a:gdLst/>
              <a:ahLst/>
              <a:cxnLst/>
              <a:rect l="l" t="t" r="r" b="b"/>
              <a:pathLst>
                <a:path w="4426230" h="13919155">
                  <a:moveTo>
                    <a:pt x="0" y="0"/>
                  </a:moveTo>
                  <a:lnTo>
                    <a:pt x="4426230" y="0"/>
                  </a:lnTo>
                  <a:lnTo>
                    <a:pt x="4426230" y="13919155"/>
                  </a:lnTo>
                  <a:lnTo>
                    <a:pt x="0" y="13919155"/>
                  </a:lnTo>
                  <a:close/>
                </a:path>
              </a:pathLst>
            </a:custGeom>
            <a:solidFill>
              <a:srgbClr val="03A8E8"/>
            </a:solidFill>
          </p:spPr>
          <p:txBody>
            <a:bodyPr/>
            <a:lstStyle/>
            <a:p>
              <a:endParaRPr lang="en-US"/>
            </a:p>
          </p:txBody>
        </p:sp>
      </p:grpSp>
      <p:sp>
        <p:nvSpPr>
          <p:cNvPr id="4" name="Freeform 4" descr="Image"/>
          <p:cNvSpPr/>
          <p:nvPr/>
        </p:nvSpPr>
        <p:spPr>
          <a:xfrm>
            <a:off x="15971942" y="9238905"/>
            <a:ext cx="1515804" cy="523962"/>
          </a:xfrm>
          <a:custGeom>
            <a:avLst/>
            <a:gdLst/>
            <a:ahLst/>
            <a:cxnLst/>
            <a:rect l="l" t="t" r="r" b="b"/>
            <a:pathLst>
              <a:path w="1515804" h="523962">
                <a:moveTo>
                  <a:pt x="0" y="0"/>
                </a:moveTo>
                <a:lnTo>
                  <a:pt x="1515804" y="0"/>
                </a:lnTo>
                <a:lnTo>
                  <a:pt x="1515804" y="523962"/>
                </a:lnTo>
                <a:lnTo>
                  <a:pt x="0" y="523962"/>
                </a:lnTo>
                <a:lnTo>
                  <a:pt x="0" y="0"/>
                </a:lnTo>
                <a:close/>
              </a:path>
            </a:pathLst>
          </a:custGeom>
          <a:blipFill>
            <a:blip r:embed="rId3"/>
            <a:stretch>
              <a:fillRect b="-156"/>
            </a:stretch>
          </a:blipFill>
        </p:spPr>
        <p:txBody>
          <a:bodyPr/>
          <a:lstStyle/>
          <a:p>
            <a:endParaRPr lang="en-US"/>
          </a:p>
        </p:txBody>
      </p:sp>
      <p:sp>
        <p:nvSpPr>
          <p:cNvPr id="5" name="Freeform 5" descr="Image"/>
          <p:cNvSpPr/>
          <p:nvPr/>
        </p:nvSpPr>
        <p:spPr>
          <a:xfrm rot="-5400000">
            <a:off x="13747472" y="4478697"/>
            <a:ext cx="5999610" cy="1082234"/>
          </a:xfrm>
          <a:custGeom>
            <a:avLst/>
            <a:gdLst/>
            <a:ahLst/>
            <a:cxnLst/>
            <a:rect l="l" t="t" r="r" b="b"/>
            <a:pathLst>
              <a:path w="5999610" h="1082234">
                <a:moveTo>
                  <a:pt x="0" y="0"/>
                </a:moveTo>
                <a:lnTo>
                  <a:pt x="5999610" y="0"/>
                </a:lnTo>
                <a:lnTo>
                  <a:pt x="5999610" y="1082234"/>
                </a:lnTo>
                <a:lnTo>
                  <a:pt x="0" y="1082234"/>
                </a:lnTo>
                <a:lnTo>
                  <a:pt x="0" y="0"/>
                </a:lnTo>
                <a:close/>
              </a:path>
            </a:pathLst>
          </a:custGeom>
          <a:blipFill>
            <a:blip r:embed="rId4"/>
            <a:stretch>
              <a:fillRect b="-177"/>
            </a:stretch>
          </a:blipFill>
        </p:spPr>
        <p:txBody>
          <a:bodyPr/>
          <a:lstStyle/>
          <a:p>
            <a:endParaRPr lang="en-US"/>
          </a:p>
        </p:txBody>
      </p:sp>
      <p:grpSp>
        <p:nvGrpSpPr>
          <p:cNvPr id="6" name="Group 6"/>
          <p:cNvGrpSpPr/>
          <p:nvPr/>
        </p:nvGrpSpPr>
        <p:grpSpPr>
          <a:xfrm>
            <a:off x="404386" y="197538"/>
            <a:ext cx="1100733" cy="1662325"/>
            <a:chOff x="0" y="0"/>
            <a:chExt cx="1467644" cy="2216433"/>
          </a:xfrm>
        </p:grpSpPr>
        <p:sp>
          <p:nvSpPr>
            <p:cNvPr id="7" name="Freeform 7"/>
            <p:cNvSpPr/>
            <p:nvPr/>
          </p:nvSpPr>
          <p:spPr>
            <a:xfrm>
              <a:off x="50297" y="0"/>
              <a:ext cx="1367050" cy="1651396"/>
            </a:xfrm>
            <a:custGeom>
              <a:avLst/>
              <a:gdLst/>
              <a:ahLst/>
              <a:cxnLst/>
              <a:rect l="l" t="t" r="r" b="b"/>
              <a:pathLst>
                <a:path w="1367050" h="1651396">
                  <a:moveTo>
                    <a:pt x="0" y="0"/>
                  </a:moveTo>
                  <a:lnTo>
                    <a:pt x="1367050" y="0"/>
                  </a:lnTo>
                  <a:lnTo>
                    <a:pt x="1367050" y="1651396"/>
                  </a:lnTo>
                  <a:lnTo>
                    <a:pt x="0" y="1651396"/>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n-US"/>
            </a:p>
          </p:txBody>
        </p:sp>
        <p:grpSp>
          <p:nvGrpSpPr>
            <p:cNvPr id="8" name="Group 8"/>
            <p:cNvGrpSpPr/>
            <p:nvPr/>
          </p:nvGrpSpPr>
          <p:grpSpPr>
            <a:xfrm>
              <a:off x="522841" y="1828300"/>
              <a:ext cx="388133" cy="388133"/>
              <a:chOff x="0" y="0"/>
              <a:chExt cx="812800" cy="812800"/>
            </a:xfrm>
          </p:grpSpPr>
          <p:sp>
            <p:nvSpPr>
              <p:cNvPr id="9" name="Freeform 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66675" cap="sq">
                <a:solidFill>
                  <a:srgbClr val="02BBED"/>
                </a:solidFill>
                <a:prstDash val="solid"/>
                <a:miter/>
              </a:ln>
            </p:spPr>
            <p:txBody>
              <a:bodyPr/>
              <a:lstStyle/>
              <a:p>
                <a:endParaRPr lang="en-US"/>
              </a:p>
            </p:txBody>
          </p:sp>
          <p:sp>
            <p:nvSpPr>
              <p:cNvPr id="10" name="TextBox 10"/>
              <p:cNvSpPr txBox="1"/>
              <p:nvPr/>
            </p:nvSpPr>
            <p:spPr>
              <a:xfrm>
                <a:off x="76200" y="38100"/>
                <a:ext cx="660400" cy="698500"/>
              </a:xfrm>
              <a:prstGeom prst="rect">
                <a:avLst/>
              </a:prstGeom>
            </p:spPr>
            <p:txBody>
              <a:bodyPr lIns="50800" tIns="50800" rIns="50800" bIns="50800" rtlCol="0" anchor="ctr"/>
              <a:lstStyle/>
              <a:p>
                <a:pPr marL="0" lvl="0" indent="0" algn="ctr">
                  <a:lnSpc>
                    <a:spcPts val="2756"/>
                  </a:lnSpc>
                  <a:spcBef>
                    <a:spcPct val="0"/>
                  </a:spcBef>
                </a:pPr>
                <a:endParaRPr/>
              </a:p>
            </p:txBody>
          </p:sp>
        </p:grpSp>
        <p:sp>
          <p:nvSpPr>
            <p:cNvPr id="11" name="TextBox 11"/>
            <p:cNvSpPr txBox="1"/>
            <p:nvPr/>
          </p:nvSpPr>
          <p:spPr>
            <a:xfrm>
              <a:off x="0" y="570366"/>
              <a:ext cx="1467644" cy="428984"/>
            </a:xfrm>
            <a:prstGeom prst="rect">
              <a:avLst/>
            </a:prstGeom>
          </p:spPr>
          <p:txBody>
            <a:bodyPr lIns="0" tIns="0" rIns="0" bIns="0" rtlCol="0" anchor="t">
              <a:spAutoFit/>
            </a:bodyPr>
            <a:lstStyle/>
            <a:p>
              <a:pPr marL="0" lvl="0" indent="0" algn="ctr">
                <a:lnSpc>
                  <a:spcPts val="2539"/>
                </a:lnSpc>
                <a:spcBef>
                  <a:spcPct val="0"/>
                </a:spcBef>
              </a:pPr>
              <a:r>
                <a:rPr lang="en-US" sz="1983" b="1">
                  <a:solidFill>
                    <a:srgbClr val="1B1564"/>
                  </a:solidFill>
                  <a:latin typeface="Helvetica Bold"/>
                  <a:ea typeface="Helvetica Bold"/>
                  <a:cs typeface="Helvetica Bold"/>
                  <a:sym typeface="Helvetica Bold"/>
                </a:rPr>
                <a:t>WP3</a:t>
              </a:r>
            </a:p>
          </p:txBody>
        </p:sp>
      </p:grpSp>
      <p:sp>
        <p:nvSpPr>
          <p:cNvPr id="12" name="TextBox 12"/>
          <p:cNvSpPr txBox="1"/>
          <p:nvPr/>
        </p:nvSpPr>
        <p:spPr>
          <a:xfrm>
            <a:off x="1905738" y="622300"/>
            <a:ext cx="13164273" cy="577017"/>
          </a:xfrm>
          <a:prstGeom prst="rect">
            <a:avLst/>
          </a:prstGeom>
        </p:spPr>
        <p:txBody>
          <a:bodyPr lIns="0" tIns="0" rIns="0" bIns="0" rtlCol="0" anchor="t">
            <a:spAutoFit/>
          </a:bodyPr>
          <a:lstStyle/>
          <a:p>
            <a:pPr algn="l">
              <a:lnSpc>
                <a:spcPts val="5599"/>
              </a:lnSpc>
            </a:pPr>
            <a:r>
              <a:rPr lang="en-US" sz="3999" b="1" spc="127" dirty="0">
                <a:solidFill>
                  <a:srgbClr val="1B1464"/>
                </a:solidFill>
                <a:latin typeface="+mj-lt"/>
                <a:ea typeface="Helvetica Bold"/>
                <a:cs typeface="Helvetica Bold"/>
                <a:sym typeface="Helvetica Bold"/>
              </a:rPr>
              <a:t>Menus guidelines - Starters</a:t>
            </a:r>
          </a:p>
        </p:txBody>
      </p:sp>
      <p:grpSp>
        <p:nvGrpSpPr>
          <p:cNvPr id="13" name="Group 13"/>
          <p:cNvGrpSpPr/>
          <p:nvPr/>
        </p:nvGrpSpPr>
        <p:grpSpPr>
          <a:xfrm>
            <a:off x="1705428" y="2415906"/>
            <a:ext cx="5410253" cy="6376319"/>
            <a:chOff x="0" y="0"/>
            <a:chExt cx="1121874" cy="1322198"/>
          </a:xfrm>
        </p:grpSpPr>
        <p:sp>
          <p:nvSpPr>
            <p:cNvPr id="14" name="Freeform 14"/>
            <p:cNvSpPr/>
            <p:nvPr/>
          </p:nvSpPr>
          <p:spPr>
            <a:xfrm>
              <a:off x="0" y="0"/>
              <a:ext cx="1121874" cy="1322198"/>
            </a:xfrm>
            <a:custGeom>
              <a:avLst/>
              <a:gdLst/>
              <a:ahLst/>
              <a:cxnLst/>
              <a:rect l="l" t="t" r="r" b="b"/>
              <a:pathLst>
                <a:path w="1121874" h="1322198">
                  <a:moveTo>
                    <a:pt x="32912" y="0"/>
                  </a:moveTo>
                  <a:lnTo>
                    <a:pt x="1088962" y="0"/>
                  </a:lnTo>
                  <a:cubicBezTo>
                    <a:pt x="1107139" y="0"/>
                    <a:pt x="1121874" y="14735"/>
                    <a:pt x="1121874" y="32912"/>
                  </a:cubicBezTo>
                  <a:lnTo>
                    <a:pt x="1121874" y="1289286"/>
                  </a:lnTo>
                  <a:cubicBezTo>
                    <a:pt x="1121874" y="1307463"/>
                    <a:pt x="1107139" y="1322198"/>
                    <a:pt x="1088962" y="1322198"/>
                  </a:cubicBezTo>
                  <a:lnTo>
                    <a:pt x="32912" y="1322198"/>
                  </a:lnTo>
                  <a:cubicBezTo>
                    <a:pt x="24183" y="1322198"/>
                    <a:pt x="15812" y="1318731"/>
                    <a:pt x="9640" y="1312558"/>
                  </a:cubicBezTo>
                  <a:cubicBezTo>
                    <a:pt x="3468" y="1306386"/>
                    <a:pt x="0" y="1298015"/>
                    <a:pt x="0" y="1289286"/>
                  </a:cubicBezTo>
                  <a:lnTo>
                    <a:pt x="0" y="32912"/>
                  </a:lnTo>
                  <a:cubicBezTo>
                    <a:pt x="0" y="24183"/>
                    <a:pt x="3468" y="15812"/>
                    <a:pt x="9640" y="9640"/>
                  </a:cubicBezTo>
                  <a:cubicBezTo>
                    <a:pt x="15812" y="3468"/>
                    <a:pt x="24183" y="0"/>
                    <a:pt x="32912" y="0"/>
                  </a:cubicBezTo>
                  <a:close/>
                </a:path>
              </a:pathLst>
            </a:custGeom>
            <a:solidFill>
              <a:srgbClr val="000000">
                <a:alpha val="0"/>
              </a:srgbClr>
            </a:solidFill>
            <a:ln w="28575" cap="rnd">
              <a:solidFill>
                <a:srgbClr val="11468C"/>
              </a:solidFill>
              <a:prstDash val="solid"/>
              <a:round/>
            </a:ln>
          </p:spPr>
          <p:txBody>
            <a:bodyPr/>
            <a:lstStyle/>
            <a:p>
              <a:endParaRPr lang="en-US"/>
            </a:p>
          </p:txBody>
        </p:sp>
        <p:sp>
          <p:nvSpPr>
            <p:cNvPr id="15" name="TextBox 15"/>
            <p:cNvSpPr txBox="1"/>
            <p:nvPr/>
          </p:nvSpPr>
          <p:spPr>
            <a:xfrm>
              <a:off x="0" y="-19050"/>
              <a:ext cx="1121874" cy="1341248"/>
            </a:xfrm>
            <a:prstGeom prst="rect">
              <a:avLst/>
            </a:prstGeom>
          </p:spPr>
          <p:txBody>
            <a:bodyPr lIns="50800" tIns="50800" rIns="50800" bIns="50800" rtlCol="0" anchor="ctr"/>
            <a:lstStyle/>
            <a:p>
              <a:pPr algn="ctr">
                <a:lnSpc>
                  <a:spcPts val="2655"/>
                </a:lnSpc>
              </a:pPr>
              <a:endParaRPr/>
            </a:p>
          </p:txBody>
        </p:sp>
      </p:grpSp>
      <p:sp>
        <p:nvSpPr>
          <p:cNvPr id="16" name="Freeform 16"/>
          <p:cNvSpPr/>
          <p:nvPr/>
        </p:nvSpPr>
        <p:spPr>
          <a:xfrm>
            <a:off x="3741139" y="7172061"/>
            <a:ext cx="1338831" cy="1393406"/>
          </a:xfrm>
          <a:custGeom>
            <a:avLst/>
            <a:gdLst/>
            <a:ahLst/>
            <a:cxnLst/>
            <a:rect l="l" t="t" r="r" b="b"/>
            <a:pathLst>
              <a:path w="1338831" h="1393406">
                <a:moveTo>
                  <a:pt x="0" y="0"/>
                </a:moveTo>
                <a:lnTo>
                  <a:pt x="1338831" y="0"/>
                </a:lnTo>
                <a:lnTo>
                  <a:pt x="1338831" y="1393406"/>
                </a:lnTo>
                <a:lnTo>
                  <a:pt x="0" y="1393406"/>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grpSp>
        <p:nvGrpSpPr>
          <p:cNvPr id="17" name="Group 17"/>
          <p:cNvGrpSpPr/>
          <p:nvPr/>
        </p:nvGrpSpPr>
        <p:grpSpPr>
          <a:xfrm>
            <a:off x="7894504" y="2415906"/>
            <a:ext cx="5410253" cy="6376319"/>
            <a:chOff x="0" y="0"/>
            <a:chExt cx="1121874" cy="1322198"/>
          </a:xfrm>
        </p:grpSpPr>
        <p:sp>
          <p:nvSpPr>
            <p:cNvPr id="18" name="Freeform 18"/>
            <p:cNvSpPr/>
            <p:nvPr/>
          </p:nvSpPr>
          <p:spPr>
            <a:xfrm>
              <a:off x="0" y="0"/>
              <a:ext cx="1121874" cy="1322198"/>
            </a:xfrm>
            <a:custGeom>
              <a:avLst/>
              <a:gdLst/>
              <a:ahLst/>
              <a:cxnLst/>
              <a:rect l="l" t="t" r="r" b="b"/>
              <a:pathLst>
                <a:path w="1121874" h="1322198">
                  <a:moveTo>
                    <a:pt x="32912" y="0"/>
                  </a:moveTo>
                  <a:lnTo>
                    <a:pt x="1088962" y="0"/>
                  </a:lnTo>
                  <a:cubicBezTo>
                    <a:pt x="1107139" y="0"/>
                    <a:pt x="1121874" y="14735"/>
                    <a:pt x="1121874" y="32912"/>
                  </a:cubicBezTo>
                  <a:lnTo>
                    <a:pt x="1121874" y="1289286"/>
                  </a:lnTo>
                  <a:cubicBezTo>
                    <a:pt x="1121874" y="1307463"/>
                    <a:pt x="1107139" y="1322198"/>
                    <a:pt x="1088962" y="1322198"/>
                  </a:cubicBezTo>
                  <a:lnTo>
                    <a:pt x="32912" y="1322198"/>
                  </a:lnTo>
                  <a:cubicBezTo>
                    <a:pt x="24183" y="1322198"/>
                    <a:pt x="15812" y="1318731"/>
                    <a:pt x="9640" y="1312558"/>
                  </a:cubicBezTo>
                  <a:cubicBezTo>
                    <a:pt x="3468" y="1306386"/>
                    <a:pt x="0" y="1298015"/>
                    <a:pt x="0" y="1289286"/>
                  </a:cubicBezTo>
                  <a:lnTo>
                    <a:pt x="0" y="32912"/>
                  </a:lnTo>
                  <a:cubicBezTo>
                    <a:pt x="0" y="24183"/>
                    <a:pt x="3468" y="15812"/>
                    <a:pt x="9640" y="9640"/>
                  </a:cubicBezTo>
                  <a:cubicBezTo>
                    <a:pt x="15812" y="3468"/>
                    <a:pt x="24183" y="0"/>
                    <a:pt x="32912" y="0"/>
                  </a:cubicBezTo>
                  <a:close/>
                </a:path>
              </a:pathLst>
            </a:custGeom>
            <a:solidFill>
              <a:srgbClr val="000000">
                <a:alpha val="0"/>
              </a:srgbClr>
            </a:solidFill>
            <a:ln w="28575" cap="rnd">
              <a:solidFill>
                <a:srgbClr val="11468C"/>
              </a:solidFill>
              <a:prstDash val="solid"/>
              <a:round/>
            </a:ln>
          </p:spPr>
          <p:txBody>
            <a:bodyPr/>
            <a:lstStyle/>
            <a:p>
              <a:endParaRPr lang="en-US"/>
            </a:p>
          </p:txBody>
        </p:sp>
        <p:sp>
          <p:nvSpPr>
            <p:cNvPr id="19" name="TextBox 19"/>
            <p:cNvSpPr txBox="1"/>
            <p:nvPr/>
          </p:nvSpPr>
          <p:spPr>
            <a:xfrm>
              <a:off x="0" y="-19050"/>
              <a:ext cx="1121874" cy="1341248"/>
            </a:xfrm>
            <a:prstGeom prst="rect">
              <a:avLst/>
            </a:prstGeom>
          </p:spPr>
          <p:txBody>
            <a:bodyPr lIns="50800" tIns="50800" rIns="50800" bIns="50800" rtlCol="0" anchor="ctr"/>
            <a:lstStyle/>
            <a:p>
              <a:pPr algn="ctr">
                <a:lnSpc>
                  <a:spcPts val="2655"/>
                </a:lnSpc>
              </a:pPr>
              <a:endParaRPr/>
            </a:p>
          </p:txBody>
        </p:sp>
      </p:grpSp>
      <p:sp>
        <p:nvSpPr>
          <p:cNvPr id="20" name="TextBox 20"/>
          <p:cNvSpPr txBox="1"/>
          <p:nvPr/>
        </p:nvSpPr>
        <p:spPr>
          <a:xfrm>
            <a:off x="2345961" y="2782756"/>
            <a:ext cx="4129187" cy="3821179"/>
          </a:xfrm>
          <a:prstGeom prst="rect">
            <a:avLst/>
          </a:prstGeom>
        </p:spPr>
        <p:txBody>
          <a:bodyPr lIns="0" tIns="0" rIns="0" bIns="0" rtlCol="0" anchor="t">
            <a:spAutoFit/>
          </a:bodyPr>
          <a:lstStyle/>
          <a:p>
            <a:pPr algn="just">
              <a:lnSpc>
                <a:spcPts val="5045"/>
              </a:lnSpc>
            </a:pPr>
            <a:r>
              <a:rPr lang="en-US" sz="3276" dirty="0">
                <a:solidFill>
                  <a:srgbClr val="1B1564"/>
                </a:solidFill>
                <a:ea typeface="Helvetica"/>
                <a:cs typeface="Helvetica"/>
                <a:sym typeface="Helvetica"/>
              </a:rPr>
              <a:t>Consist mainly of </a:t>
            </a:r>
            <a:r>
              <a:rPr lang="en-US" sz="3276" b="1" dirty="0">
                <a:solidFill>
                  <a:srgbClr val="1B1564"/>
                </a:solidFill>
                <a:ea typeface="Helvetica Bold"/>
                <a:cs typeface="Helvetica Bold"/>
                <a:sym typeface="Helvetica Bold"/>
              </a:rPr>
              <a:t>vegetables </a:t>
            </a:r>
            <a:r>
              <a:rPr lang="en-US" sz="3276" dirty="0">
                <a:solidFill>
                  <a:srgbClr val="1B1564"/>
                </a:solidFill>
                <a:ea typeface="Helvetica"/>
                <a:cs typeface="Helvetica"/>
                <a:sym typeface="Helvetica"/>
              </a:rPr>
              <a:t>and may include </a:t>
            </a:r>
            <a:r>
              <a:rPr lang="en-US" sz="3276" b="1" dirty="0">
                <a:solidFill>
                  <a:srgbClr val="1B1564"/>
                </a:solidFill>
                <a:ea typeface="Helvetica Bold"/>
                <a:cs typeface="Helvetica Bold"/>
                <a:sym typeface="Helvetica Bold"/>
              </a:rPr>
              <a:t>pulses, cereals, starchy vegetables, nuts and seeds, and olive oil</a:t>
            </a:r>
          </a:p>
        </p:txBody>
      </p:sp>
      <p:sp>
        <p:nvSpPr>
          <p:cNvPr id="21" name="TextBox 21"/>
          <p:cNvSpPr txBox="1"/>
          <p:nvPr/>
        </p:nvSpPr>
        <p:spPr>
          <a:xfrm>
            <a:off x="8270494" y="2782756"/>
            <a:ext cx="4835905" cy="3150734"/>
          </a:xfrm>
          <a:prstGeom prst="rect">
            <a:avLst/>
          </a:prstGeom>
        </p:spPr>
        <p:txBody>
          <a:bodyPr wrap="square" lIns="0" tIns="0" rIns="0" bIns="0" rtlCol="0" anchor="t">
            <a:spAutoFit/>
          </a:bodyPr>
          <a:lstStyle/>
          <a:p>
            <a:pPr algn="just">
              <a:lnSpc>
                <a:spcPts val="5045"/>
              </a:lnSpc>
            </a:pPr>
            <a:r>
              <a:rPr lang="en-US" sz="3276" dirty="0">
                <a:solidFill>
                  <a:srgbClr val="1B1564"/>
                </a:solidFill>
                <a:ea typeface="Helvetica"/>
                <a:cs typeface="Helvetica"/>
                <a:sym typeface="Helvetica"/>
              </a:rPr>
              <a:t>Available everyday, varying in </a:t>
            </a:r>
            <a:r>
              <a:rPr lang="en-US" sz="3276" b="1" dirty="0">
                <a:solidFill>
                  <a:srgbClr val="1B1564"/>
                </a:solidFill>
                <a:ea typeface="Helvetica Bold"/>
                <a:cs typeface="Helvetica Bold"/>
                <a:sym typeface="Helvetica Bold"/>
              </a:rPr>
              <a:t>color, consistency, texture and taste</a:t>
            </a:r>
          </a:p>
          <a:p>
            <a:pPr algn="just">
              <a:lnSpc>
                <a:spcPts val="5045"/>
              </a:lnSpc>
            </a:pPr>
            <a:endParaRPr lang="en-US" sz="3276" b="1" dirty="0">
              <a:solidFill>
                <a:srgbClr val="1B1564"/>
              </a:solidFill>
              <a:ea typeface="Helvetica Bold"/>
              <a:cs typeface="Helvetica Bold"/>
              <a:sym typeface="Helvetica Bold"/>
            </a:endParaRPr>
          </a:p>
          <a:p>
            <a:pPr algn="just">
              <a:lnSpc>
                <a:spcPts val="5045"/>
              </a:lnSpc>
            </a:pPr>
            <a:r>
              <a:rPr lang="en-US" sz="3276" dirty="0">
                <a:solidFill>
                  <a:srgbClr val="1B1564"/>
                </a:solidFill>
                <a:ea typeface="Helvetica"/>
                <a:cs typeface="Helvetica"/>
                <a:sym typeface="Helvetica"/>
              </a:rPr>
              <a:t>Alternative to soup</a:t>
            </a:r>
          </a:p>
        </p:txBody>
      </p:sp>
      <p:sp>
        <p:nvSpPr>
          <p:cNvPr id="22" name="Freeform 22"/>
          <p:cNvSpPr/>
          <p:nvPr/>
        </p:nvSpPr>
        <p:spPr>
          <a:xfrm>
            <a:off x="9928280" y="7398819"/>
            <a:ext cx="1342702" cy="939891"/>
          </a:xfrm>
          <a:custGeom>
            <a:avLst/>
            <a:gdLst/>
            <a:ahLst/>
            <a:cxnLst/>
            <a:rect l="l" t="t" r="r" b="b"/>
            <a:pathLst>
              <a:path w="1342702" h="939891">
                <a:moveTo>
                  <a:pt x="0" y="0"/>
                </a:moveTo>
                <a:lnTo>
                  <a:pt x="1342701" y="0"/>
                </a:lnTo>
                <a:lnTo>
                  <a:pt x="1342701" y="939891"/>
                </a:lnTo>
                <a:lnTo>
                  <a:pt x="0" y="93989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5070011" y="0"/>
            <a:ext cx="3319667" cy="10439400"/>
            <a:chOff x="0" y="0"/>
            <a:chExt cx="4426223" cy="13919200"/>
          </a:xfrm>
        </p:grpSpPr>
        <p:sp>
          <p:nvSpPr>
            <p:cNvPr id="3" name="Freeform 3"/>
            <p:cNvSpPr/>
            <p:nvPr/>
          </p:nvSpPr>
          <p:spPr>
            <a:xfrm>
              <a:off x="0" y="0"/>
              <a:ext cx="4426230" cy="13919155"/>
            </a:xfrm>
            <a:custGeom>
              <a:avLst/>
              <a:gdLst/>
              <a:ahLst/>
              <a:cxnLst/>
              <a:rect l="l" t="t" r="r" b="b"/>
              <a:pathLst>
                <a:path w="4426230" h="13919155">
                  <a:moveTo>
                    <a:pt x="0" y="0"/>
                  </a:moveTo>
                  <a:lnTo>
                    <a:pt x="4426230" y="0"/>
                  </a:lnTo>
                  <a:lnTo>
                    <a:pt x="4426230" y="13919155"/>
                  </a:lnTo>
                  <a:lnTo>
                    <a:pt x="0" y="13919155"/>
                  </a:lnTo>
                  <a:close/>
                </a:path>
              </a:pathLst>
            </a:custGeom>
            <a:solidFill>
              <a:srgbClr val="03A8E8"/>
            </a:solidFill>
          </p:spPr>
          <p:txBody>
            <a:bodyPr/>
            <a:lstStyle/>
            <a:p>
              <a:endParaRPr lang="en-US"/>
            </a:p>
          </p:txBody>
        </p:sp>
      </p:grpSp>
      <p:sp>
        <p:nvSpPr>
          <p:cNvPr id="4" name="Freeform 4" descr="Image"/>
          <p:cNvSpPr/>
          <p:nvPr/>
        </p:nvSpPr>
        <p:spPr>
          <a:xfrm>
            <a:off x="15971942" y="9238905"/>
            <a:ext cx="1515804" cy="523962"/>
          </a:xfrm>
          <a:custGeom>
            <a:avLst/>
            <a:gdLst/>
            <a:ahLst/>
            <a:cxnLst/>
            <a:rect l="l" t="t" r="r" b="b"/>
            <a:pathLst>
              <a:path w="1515804" h="523962">
                <a:moveTo>
                  <a:pt x="0" y="0"/>
                </a:moveTo>
                <a:lnTo>
                  <a:pt x="1515804" y="0"/>
                </a:lnTo>
                <a:lnTo>
                  <a:pt x="1515804" y="523962"/>
                </a:lnTo>
                <a:lnTo>
                  <a:pt x="0" y="523962"/>
                </a:lnTo>
                <a:lnTo>
                  <a:pt x="0" y="0"/>
                </a:lnTo>
                <a:close/>
              </a:path>
            </a:pathLst>
          </a:custGeom>
          <a:blipFill>
            <a:blip r:embed="rId3"/>
            <a:stretch>
              <a:fillRect b="-156"/>
            </a:stretch>
          </a:blipFill>
        </p:spPr>
        <p:txBody>
          <a:bodyPr/>
          <a:lstStyle/>
          <a:p>
            <a:endParaRPr lang="en-US"/>
          </a:p>
        </p:txBody>
      </p:sp>
      <p:sp>
        <p:nvSpPr>
          <p:cNvPr id="5" name="Freeform 5" descr="Image"/>
          <p:cNvSpPr/>
          <p:nvPr/>
        </p:nvSpPr>
        <p:spPr>
          <a:xfrm rot="-5400000">
            <a:off x="13747472" y="4478697"/>
            <a:ext cx="5999610" cy="1082234"/>
          </a:xfrm>
          <a:custGeom>
            <a:avLst/>
            <a:gdLst/>
            <a:ahLst/>
            <a:cxnLst/>
            <a:rect l="l" t="t" r="r" b="b"/>
            <a:pathLst>
              <a:path w="5999610" h="1082234">
                <a:moveTo>
                  <a:pt x="0" y="0"/>
                </a:moveTo>
                <a:lnTo>
                  <a:pt x="5999610" y="0"/>
                </a:lnTo>
                <a:lnTo>
                  <a:pt x="5999610" y="1082234"/>
                </a:lnTo>
                <a:lnTo>
                  <a:pt x="0" y="1082234"/>
                </a:lnTo>
                <a:lnTo>
                  <a:pt x="0" y="0"/>
                </a:lnTo>
                <a:close/>
              </a:path>
            </a:pathLst>
          </a:custGeom>
          <a:blipFill>
            <a:blip r:embed="rId4"/>
            <a:stretch>
              <a:fillRect b="-177"/>
            </a:stretch>
          </a:blipFill>
        </p:spPr>
        <p:txBody>
          <a:bodyPr/>
          <a:lstStyle/>
          <a:p>
            <a:endParaRPr lang="en-US"/>
          </a:p>
        </p:txBody>
      </p:sp>
      <p:grpSp>
        <p:nvGrpSpPr>
          <p:cNvPr id="6" name="Group 6"/>
          <p:cNvGrpSpPr/>
          <p:nvPr/>
        </p:nvGrpSpPr>
        <p:grpSpPr>
          <a:xfrm>
            <a:off x="404386" y="197538"/>
            <a:ext cx="1100733" cy="1662325"/>
            <a:chOff x="0" y="0"/>
            <a:chExt cx="1467644" cy="2216433"/>
          </a:xfrm>
        </p:grpSpPr>
        <p:sp>
          <p:nvSpPr>
            <p:cNvPr id="7" name="Freeform 7"/>
            <p:cNvSpPr/>
            <p:nvPr/>
          </p:nvSpPr>
          <p:spPr>
            <a:xfrm>
              <a:off x="50297" y="0"/>
              <a:ext cx="1367050" cy="1651396"/>
            </a:xfrm>
            <a:custGeom>
              <a:avLst/>
              <a:gdLst/>
              <a:ahLst/>
              <a:cxnLst/>
              <a:rect l="l" t="t" r="r" b="b"/>
              <a:pathLst>
                <a:path w="1367050" h="1651396">
                  <a:moveTo>
                    <a:pt x="0" y="0"/>
                  </a:moveTo>
                  <a:lnTo>
                    <a:pt x="1367050" y="0"/>
                  </a:lnTo>
                  <a:lnTo>
                    <a:pt x="1367050" y="1651396"/>
                  </a:lnTo>
                  <a:lnTo>
                    <a:pt x="0" y="1651396"/>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n-US"/>
            </a:p>
          </p:txBody>
        </p:sp>
        <p:grpSp>
          <p:nvGrpSpPr>
            <p:cNvPr id="8" name="Group 8"/>
            <p:cNvGrpSpPr/>
            <p:nvPr/>
          </p:nvGrpSpPr>
          <p:grpSpPr>
            <a:xfrm>
              <a:off x="522841" y="1828300"/>
              <a:ext cx="388133" cy="388133"/>
              <a:chOff x="0" y="0"/>
              <a:chExt cx="812800" cy="812800"/>
            </a:xfrm>
          </p:grpSpPr>
          <p:sp>
            <p:nvSpPr>
              <p:cNvPr id="9" name="Freeform 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66675" cap="sq">
                <a:solidFill>
                  <a:srgbClr val="02BBED"/>
                </a:solidFill>
                <a:prstDash val="solid"/>
                <a:miter/>
              </a:ln>
            </p:spPr>
            <p:txBody>
              <a:bodyPr/>
              <a:lstStyle/>
              <a:p>
                <a:endParaRPr lang="en-US"/>
              </a:p>
            </p:txBody>
          </p:sp>
          <p:sp>
            <p:nvSpPr>
              <p:cNvPr id="10" name="TextBox 10"/>
              <p:cNvSpPr txBox="1"/>
              <p:nvPr/>
            </p:nvSpPr>
            <p:spPr>
              <a:xfrm>
                <a:off x="76200" y="38100"/>
                <a:ext cx="660400" cy="698500"/>
              </a:xfrm>
              <a:prstGeom prst="rect">
                <a:avLst/>
              </a:prstGeom>
            </p:spPr>
            <p:txBody>
              <a:bodyPr lIns="50800" tIns="50800" rIns="50800" bIns="50800" rtlCol="0" anchor="ctr"/>
              <a:lstStyle/>
              <a:p>
                <a:pPr marL="0" lvl="0" indent="0" algn="ctr">
                  <a:lnSpc>
                    <a:spcPts val="2756"/>
                  </a:lnSpc>
                  <a:spcBef>
                    <a:spcPct val="0"/>
                  </a:spcBef>
                </a:pPr>
                <a:endParaRPr/>
              </a:p>
            </p:txBody>
          </p:sp>
        </p:grpSp>
        <p:sp>
          <p:nvSpPr>
            <p:cNvPr id="11" name="TextBox 11"/>
            <p:cNvSpPr txBox="1"/>
            <p:nvPr/>
          </p:nvSpPr>
          <p:spPr>
            <a:xfrm>
              <a:off x="0" y="570366"/>
              <a:ext cx="1467644" cy="428984"/>
            </a:xfrm>
            <a:prstGeom prst="rect">
              <a:avLst/>
            </a:prstGeom>
          </p:spPr>
          <p:txBody>
            <a:bodyPr lIns="0" tIns="0" rIns="0" bIns="0" rtlCol="0" anchor="t">
              <a:spAutoFit/>
            </a:bodyPr>
            <a:lstStyle/>
            <a:p>
              <a:pPr marL="0" lvl="0" indent="0" algn="ctr">
                <a:lnSpc>
                  <a:spcPts val="2539"/>
                </a:lnSpc>
                <a:spcBef>
                  <a:spcPct val="0"/>
                </a:spcBef>
              </a:pPr>
              <a:r>
                <a:rPr lang="en-US" sz="1983" b="1">
                  <a:solidFill>
                    <a:srgbClr val="1B1564"/>
                  </a:solidFill>
                  <a:latin typeface="Helvetica Bold"/>
                  <a:ea typeface="Helvetica Bold"/>
                  <a:cs typeface="Helvetica Bold"/>
                  <a:sym typeface="Helvetica Bold"/>
                </a:rPr>
                <a:t>WP3</a:t>
              </a:r>
            </a:p>
          </p:txBody>
        </p:sp>
      </p:grpSp>
      <p:grpSp>
        <p:nvGrpSpPr>
          <p:cNvPr id="12" name="Group 12"/>
          <p:cNvGrpSpPr/>
          <p:nvPr/>
        </p:nvGrpSpPr>
        <p:grpSpPr>
          <a:xfrm>
            <a:off x="1705428" y="2415906"/>
            <a:ext cx="5410253" cy="6376319"/>
            <a:chOff x="0" y="0"/>
            <a:chExt cx="1121874" cy="1322198"/>
          </a:xfrm>
        </p:grpSpPr>
        <p:sp>
          <p:nvSpPr>
            <p:cNvPr id="13" name="Freeform 13"/>
            <p:cNvSpPr/>
            <p:nvPr/>
          </p:nvSpPr>
          <p:spPr>
            <a:xfrm>
              <a:off x="0" y="0"/>
              <a:ext cx="1121874" cy="1322198"/>
            </a:xfrm>
            <a:custGeom>
              <a:avLst/>
              <a:gdLst/>
              <a:ahLst/>
              <a:cxnLst/>
              <a:rect l="l" t="t" r="r" b="b"/>
              <a:pathLst>
                <a:path w="1121874" h="1322198">
                  <a:moveTo>
                    <a:pt x="32912" y="0"/>
                  </a:moveTo>
                  <a:lnTo>
                    <a:pt x="1088962" y="0"/>
                  </a:lnTo>
                  <a:cubicBezTo>
                    <a:pt x="1107139" y="0"/>
                    <a:pt x="1121874" y="14735"/>
                    <a:pt x="1121874" y="32912"/>
                  </a:cubicBezTo>
                  <a:lnTo>
                    <a:pt x="1121874" y="1289286"/>
                  </a:lnTo>
                  <a:cubicBezTo>
                    <a:pt x="1121874" y="1307463"/>
                    <a:pt x="1107139" y="1322198"/>
                    <a:pt x="1088962" y="1322198"/>
                  </a:cubicBezTo>
                  <a:lnTo>
                    <a:pt x="32912" y="1322198"/>
                  </a:lnTo>
                  <a:cubicBezTo>
                    <a:pt x="24183" y="1322198"/>
                    <a:pt x="15812" y="1318731"/>
                    <a:pt x="9640" y="1312558"/>
                  </a:cubicBezTo>
                  <a:cubicBezTo>
                    <a:pt x="3468" y="1306386"/>
                    <a:pt x="0" y="1298015"/>
                    <a:pt x="0" y="1289286"/>
                  </a:cubicBezTo>
                  <a:lnTo>
                    <a:pt x="0" y="32912"/>
                  </a:lnTo>
                  <a:cubicBezTo>
                    <a:pt x="0" y="24183"/>
                    <a:pt x="3468" y="15812"/>
                    <a:pt x="9640" y="9640"/>
                  </a:cubicBezTo>
                  <a:cubicBezTo>
                    <a:pt x="15812" y="3468"/>
                    <a:pt x="24183" y="0"/>
                    <a:pt x="32912" y="0"/>
                  </a:cubicBezTo>
                  <a:close/>
                </a:path>
              </a:pathLst>
            </a:custGeom>
            <a:solidFill>
              <a:srgbClr val="000000">
                <a:alpha val="0"/>
              </a:srgbClr>
            </a:solidFill>
            <a:ln w="28575" cap="rnd">
              <a:solidFill>
                <a:srgbClr val="11468C"/>
              </a:solidFill>
              <a:prstDash val="solid"/>
              <a:round/>
            </a:ln>
          </p:spPr>
          <p:txBody>
            <a:bodyPr/>
            <a:lstStyle/>
            <a:p>
              <a:endParaRPr lang="en-US"/>
            </a:p>
          </p:txBody>
        </p:sp>
        <p:sp>
          <p:nvSpPr>
            <p:cNvPr id="14" name="TextBox 14"/>
            <p:cNvSpPr txBox="1"/>
            <p:nvPr/>
          </p:nvSpPr>
          <p:spPr>
            <a:xfrm>
              <a:off x="0" y="-19050"/>
              <a:ext cx="1121874" cy="1341248"/>
            </a:xfrm>
            <a:prstGeom prst="rect">
              <a:avLst/>
            </a:prstGeom>
          </p:spPr>
          <p:txBody>
            <a:bodyPr lIns="50800" tIns="50800" rIns="50800" bIns="50800" rtlCol="0" anchor="ctr"/>
            <a:lstStyle/>
            <a:p>
              <a:pPr algn="ctr">
                <a:lnSpc>
                  <a:spcPts val="2655"/>
                </a:lnSpc>
              </a:pPr>
              <a:endParaRPr/>
            </a:p>
          </p:txBody>
        </p:sp>
      </p:grpSp>
      <p:grpSp>
        <p:nvGrpSpPr>
          <p:cNvPr id="15" name="Group 15"/>
          <p:cNvGrpSpPr/>
          <p:nvPr/>
        </p:nvGrpSpPr>
        <p:grpSpPr>
          <a:xfrm>
            <a:off x="7894504" y="2415906"/>
            <a:ext cx="5410253" cy="6376319"/>
            <a:chOff x="0" y="0"/>
            <a:chExt cx="1121874" cy="1322198"/>
          </a:xfrm>
        </p:grpSpPr>
        <p:sp>
          <p:nvSpPr>
            <p:cNvPr id="16" name="Freeform 16"/>
            <p:cNvSpPr/>
            <p:nvPr/>
          </p:nvSpPr>
          <p:spPr>
            <a:xfrm>
              <a:off x="0" y="0"/>
              <a:ext cx="1121874" cy="1322198"/>
            </a:xfrm>
            <a:custGeom>
              <a:avLst/>
              <a:gdLst/>
              <a:ahLst/>
              <a:cxnLst/>
              <a:rect l="l" t="t" r="r" b="b"/>
              <a:pathLst>
                <a:path w="1121874" h="1322198">
                  <a:moveTo>
                    <a:pt x="32912" y="0"/>
                  </a:moveTo>
                  <a:lnTo>
                    <a:pt x="1088962" y="0"/>
                  </a:lnTo>
                  <a:cubicBezTo>
                    <a:pt x="1107139" y="0"/>
                    <a:pt x="1121874" y="14735"/>
                    <a:pt x="1121874" y="32912"/>
                  </a:cubicBezTo>
                  <a:lnTo>
                    <a:pt x="1121874" y="1289286"/>
                  </a:lnTo>
                  <a:cubicBezTo>
                    <a:pt x="1121874" y="1307463"/>
                    <a:pt x="1107139" y="1322198"/>
                    <a:pt x="1088962" y="1322198"/>
                  </a:cubicBezTo>
                  <a:lnTo>
                    <a:pt x="32912" y="1322198"/>
                  </a:lnTo>
                  <a:cubicBezTo>
                    <a:pt x="24183" y="1322198"/>
                    <a:pt x="15812" y="1318731"/>
                    <a:pt x="9640" y="1312558"/>
                  </a:cubicBezTo>
                  <a:cubicBezTo>
                    <a:pt x="3468" y="1306386"/>
                    <a:pt x="0" y="1298015"/>
                    <a:pt x="0" y="1289286"/>
                  </a:cubicBezTo>
                  <a:lnTo>
                    <a:pt x="0" y="32912"/>
                  </a:lnTo>
                  <a:cubicBezTo>
                    <a:pt x="0" y="24183"/>
                    <a:pt x="3468" y="15812"/>
                    <a:pt x="9640" y="9640"/>
                  </a:cubicBezTo>
                  <a:cubicBezTo>
                    <a:pt x="15812" y="3468"/>
                    <a:pt x="24183" y="0"/>
                    <a:pt x="32912" y="0"/>
                  </a:cubicBezTo>
                  <a:close/>
                </a:path>
              </a:pathLst>
            </a:custGeom>
            <a:solidFill>
              <a:srgbClr val="000000">
                <a:alpha val="0"/>
              </a:srgbClr>
            </a:solidFill>
            <a:ln w="28575" cap="rnd">
              <a:solidFill>
                <a:srgbClr val="11468C"/>
              </a:solidFill>
              <a:prstDash val="solid"/>
              <a:round/>
            </a:ln>
          </p:spPr>
          <p:txBody>
            <a:bodyPr/>
            <a:lstStyle/>
            <a:p>
              <a:endParaRPr lang="en-US"/>
            </a:p>
          </p:txBody>
        </p:sp>
        <p:sp>
          <p:nvSpPr>
            <p:cNvPr id="17" name="TextBox 17"/>
            <p:cNvSpPr txBox="1"/>
            <p:nvPr/>
          </p:nvSpPr>
          <p:spPr>
            <a:xfrm>
              <a:off x="0" y="-19050"/>
              <a:ext cx="1121874" cy="1341248"/>
            </a:xfrm>
            <a:prstGeom prst="rect">
              <a:avLst/>
            </a:prstGeom>
          </p:spPr>
          <p:txBody>
            <a:bodyPr lIns="50800" tIns="50800" rIns="50800" bIns="50800" rtlCol="0" anchor="ctr"/>
            <a:lstStyle/>
            <a:p>
              <a:pPr algn="ctr">
                <a:lnSpc>
                  <a:spcPts val="2655"/>
                </a:lnSpc>
              </a:pPr>
              <a:endParaRPr/>
            </a:p>
          </p:txBody>
        </p:sp>
      </p:grpSp>
      <p:sp>
        <p:nvSpPr>
          <p:cNvPr id="18" name="Freeform 18"/>
          <p:cNvSpPr/>
          <p:nvPr/>
        </p:nvSpPr>
        <p:spPr>
          <a:xfrm>
            <a:off x="3849171" y="7589896"/>
            <a:ext cx="1122768" cy="973746"/>
          </a:xfrm>
          <a:custGeom>
            <a:avLst/>
            <a:gdLst/>
            <a:ahLst/>
            <a:cxnLst/>
            <a:rect l="l" t="t" r="r" b="b"/>
            <a:pathLst>
              <a:path w="1122768" h="973746">
                <a:moveTo>
                  <a:pt x="0" y="0"/>
                </a:moveTo>
                <a:lnTo>
                  <a:pt x="1122768" y="0"/>
                </a:lnTo>
                <a:lnTo>
                  <a:pt x="1122768" y="973746"/>
                </a:lnTo>
                <a:lnTo>
                  <a:pt x="0" y="973746"/>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9" name="Freeform 19"/>
          <p:cNvSpPr/>
          <p:nvPr/>
        </p:nvSpPr>
        <p:spPr>
          <a:xfrm>
            <a:off x="9929562" y="7052049"/>
            <a:ext cx="1340137" cy="1303588"/>
          </a:xfrm>
          <a:custGeom>
            <a:avLst/>
            <a:gdLst/>
            <a:ahLst/>
            <a:cxnLst/>
            <a:rect l="l" t="t" r="r" b="b"/>
            <a:pathLst>
              <a:path w="1340137" h="1303588">
                <a:moveTo>
                  <a:pt x="0" y="0"/>
                </a:moveTo>
                <a:lnTo>
                  <a:pt x="1340137" y="0"/>
                </a:lnTo>
                <a:lnTo>
                  <a:pt x="1340137" y="1303588"/>
                </a:lnTo>
                <a:lnTo>
                  <a:pt x="0" y="130358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20" name="TextBox 20"/>
          <p:cNvSpPr txBox="1"/>
          <p:nvPr/>
        </p:nvSpPr>
        <p:spPr>
          <a:xfrm>
            <a:off x="1905738" y="622300"/>
            <a:ext cx="13164273" cy="577017"/>
          </a:xfrm>
          <a:prstGeom prst="rect">
            <a:avLst/>
          </a:prstGeom>
        </p:spPr>
        <p:txBody>
          <a:bodyPr lIns="0" tIns="0" rIns="0" bIns="0" rtlCol="0" anchor="t">
            <a:spAutoFit/>
          </a:bodyPr>
          <a:lstStyle/>
          <a:p>
            <a:pPr algn="l">
              <a:lnSpc>
                <a:spcPts val="5599"/>
              </a:lnSpc>
            </a:pPr>
            <a:r>
              <a:rPr lang="en-US" sz="3999" b="1" spc="127" dirty="0">
                <a:solidFill>
                  <a:srgbClr val="1B1464"/>
                </a:solidFill>
                <a:latin typeface="+mj-lt"/>
                <a:ea typeface="Helvetica Bold"/>
                <a:cs typeface="Helvetica Bold"/>
                <a:sym typeface="Helvetica Bold"/>
              </a:rPr>
              <a:t>Menus guidelines - Main dishes</a:t>
            </a:r>
          </a:p>
        </p:txBody>
      </p:sp>
      <p:sp>
        <p:nvSpPr>
          <p:cNvPr id="21" name="TextBox 21"/>
          <p:cNvSpPr txBox="1"/>
          <p:nvPr/>
        </p:nvSpPr>
        <p:spPr>
          <a:xfrm>
            <a:off x="1974404" y="2749580"/>
            <a:ext cx="4872299" cy="3952236"/>
          </a:xfrm>
          <a:prstGeom prst="rect">
            <a:avLst/>
          </a:prstGeom>
        </p:spPr>
        <p:txBody>
          <a:bodyPr wrap="square" lIns="0" tIns="0" rIns="0" bIns="0" rtlCol="0" anchor="t">
            <a:spAutoFit/>
          </a:bodyPr>
          <a:lstStyle/>
          <a:p>
            <a:pPr algn="just">
              <a:lnSpc>
                <a:spcPts val="4737"/>
              </a:lnSpc>
            </a:pPr>
            <a:r>
              <a:rPr lang="en-US" sz="3076" dirty="0">
                <a:solidFill>
                  <a:srgbClr val="1B1564"/>
                </a:solidFill>
                <a:ea typeface="Helvetica"/>
                <a:cs typeface="Helvetica"/>
                <a:sym typeface="Helvetica"/>
              </a:rPr>
              <a:t>Dishes should emphasize </a:t>
            </a:r>
            <a:r>
              <a:rPr lang="en-US" sz="3076" b="1" dirty="0">
                <a:solidFill>
                  <a:srgbClr val="1B1564"/>
                </a:solidFill>
                <a:ea typeface="Helvetica Bold"/>
                <a:cs typeface="Helvetica Bold"/>
                <a:sym typeface="Helvetica Bold"/>
              </a:rPr>
              <a:t>typical mediterranean dishes</a:t>
            </a:r>
            <a:r>
              <a:rPr lang="en-US" sz="3076" dirty="0">
                <a:solidFill>
                  <a:srgbClr val="1B1564"/>
                </a:solidFill>
                <a:ea typeface="Helvetica"/>
                <a:cs typeface="Helvetica"/>
                <a:sym typeface="Helvetica"/>
              </a:rPr>
              <a:t> </a:t>
            </a:r>
          </a:p>
          <a:p>
            <a:pPr marL="599401" lvl="1" indent="-299701" algn="just">
              <a:lnSpc>
                <a:spcPts val="4275"/>
              </a:lnSpc>
              <a:buFont typeface="Arial"/>
              <a:buChar char="•"/>
            </a:pPr>
            <a:r>
              <a:rPr lang="en-US" sz="2776" dirty="0">
                <a:solidFill>
                  <a:srgbClr val="1B1564"/>
                </a:solidFill>
                <a:ea typeface="Helvetica"/>
                <a:cs typeface="Helvetica"/>
                <a:sym typeface="Helvetica"/>
              </a:rPr>
              <a:t>One-pot meals (e.g.) stews with olive oil, onions, tomatoes and other vegetables.</a:t>
            </a:r>
          </a:p>
          <a:p>
            <a:pPr algn="just">
              <a:lnSpc>
                <a:spcPts val="4737"/>
              </a:lnSpc>
            </a:pPr>
            <a:endParaRPr lang="en-US" sz="2776" dirty="0">
              <a:solidFill>
                <a:srgbClr val="1B1564"/>
              </a:solidFill>
              <a:ea typeface="Helvetica"/>
              <a:cs typeface="Helvetica"/>
              <a:sym typeface="Helvetica"/>
            </a:endParaRPr>
          </a:p>
        </p:txBody>
      </p:sp>
      <p:sp>
        <p:nvSpPr>
          <p:cNvPr id="22" name="TextBox 22"/>
          <p:cNvSpPr txBox="1"/>
          <p:nvPr/>
        </p:nvSpPr>
        <p:spPr>
          <a:xfrm>
            <a:off x="8270495" y="2627952"/>
            <a:ext cx="4658272" cy="3082091"/>
          </a:xfrm>
          <a:prstGeom prst="rect">
            <a:avLst/>
          </a:prstGeom>
        </p:spPr>
        <p:txBody>
          <a:bodyPr lIns="0" tIns="0" rIns="0" bIns="0" rtlCol="0" anchor="t">
            <a:spAutoFit/>
          </a:bodyPr>
          <a:lstStyle/>
          <a:p>
            <a:pPr algn="just">
              <a:lnSpc>
                <a:spcPts val="4891"/>
              </a:lnSpc>
            </a:pPr>
            <a:r>
              <a:rPr lang="en-US" sz="3176" b="1">
                <a:solidFill>
                  <a:srgbClr val="1B1564"/>
                </a:solidFill>
                <a:ea typeface="Helvetica Bold"/>
                <a:cs typeface="Helvetica Bold"/>
                <a:sym typeface="Helvetica Bold"/>
              </a:rPr>
              <a:t>Seasonality </a:t>
            </a:r>
            <a:r>
              <a:rPr lang="en-US" sz="3176">
                <a:solidFill>
                  <a:srgbClr val="1B1564"/>
                </a:solidFill>
                <a:ea typeface="Helvetica"/>
                <a:cs typeface="Helvetica"/>
                <a:sym typeface="Helvetica"/>
              </a:rPr>
              <a:t>must be considered</a:t>
            </a:r>
          </a:p>
          <a:p>
            <a:pPr algn="just">
              <a:lnSpc>
                <a:spcPts val="4891"/>
              </a:lnSpc>
            </a:pPr>
            <a:endParaRPr lang="en-US" sz="3176">
              <a:solidFill>
                <a:srgbClr val="1B1564"/>
              </a:solidFill>
              <a:ea typeface="Helvetica"/>
              <a:cs typeface="Helvetica"/>
              <a:sym typeface="Helvetica"/>
            </a:endParaRPr>
          </a:p>
          <a:p>
            <a:pPr algn="just">
              <a:lnSpc>
                <a:spcPts val="4891"/>
              </a:lnSpc>
            </a:pPr>
            <a:r>
              <a:rPr lang="en-US" sz="3176" b="1">
                <a:solidFill>
                  <a:srgbClr val="1B1564"/>
                </a:solidFill>
                <a:ea typeface="Helvetica Bold"/>
                <a:cs typeface="Helvetica Bold"/>
                <a:sym typeface="Helvetica Bold"/>
              </a:rPr>
              <a:t>Fried </a:t>
            </a:r>
            <a:r>
              <a:rPr lang="en-US" sz="3176">
                <a:solidFill>
                  <a:srgbClr val="1B1564"/>
                </a:solidFill>
                <a:ea typeface="Helvetica"/>
                <a:cs typeface="Helvetica"/>
                <a:sym typeface="Helvetica"/>
              </a:rPr>
              <a:t>foods should be avoided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97538"/>
            <a:ext cx="1100733" cy="1662325"/>
            <a:chOff x="0" y="0"/>
            <a:chExt cx="1467644" cy="2216433"/>
          </a:xfrm>
        </p:grpSpPr>
        <p:sp>
          <p:nvSpPr>
            <p:cNvPr id="3" name="Freeform 3"/>
            <p:cNvSpPr/>
            <p:nvPr/>
          </p:nvSpPr>
          <p:spPr>
            <a:xfrm>
              <a:off x="50297" y="0"/>
              <a:ext cx="1367050" cy="1651396"/>
            </a:xfrm>
            <a:custGeom>
              <a:avLst/>
              <a:gdLst/>
              <a:ahLst/>
              <a:cxnLst/>
              <a:rect l="l" t="t" r="r" b="b"/>
              <a:pathLst>
                <a:path w="1367050" h="1651396">
                  <a:moveTo>
                    <a:pt x="0" y="0"/>
                  </a:moveTo>
                  <a:lnTo>
                    <a:pt x="1367050" y="0"/>
                  </a:lnTo>
                  <a:lnTo>
                    <a:pt x="1367050" y="1651396"/>
                  </a:lnTo>
                  <a:lnTo>
                    <a:pt x="0" y="1651396"/>
                  </a:lnTo>
                  <a:lnTo>
                    <a:pt x="0" y="0"/>
                  </a:lnTo>
                  <a:close/>
                </a:path>
              </a:pathLst>
            </a:custGeom>
            <a:blipFill>
              <a:blip r:embed="rId3">
                <a:extLst>
                  <a:ext uri="{96DAC541-7B7A-43D3-8B79-37D633B846F1}">
                    <asvg:svgBlip xmlns:asvg="http://schemas.microsoft.com/office/drawing/2016/SVG/main" r:embed="rId4"/>
                  </a:ext>
                </a:extLst>
              </a:blip>
              <a:stretch>
                <a:fillRect/>
              </a:stretch>
            </a:blipFill>
            <a:ln cap="sq">
              <a:noFill/>
              <a:prstDash val="solid"/>
              <a:miter/>
            </a:ln>
          </p:spPr>
          <p:txBody>
            <a:bodyPr/>
            <a:lstStyle/>
            <a:p>
              <a:endParaRPr lang="en-US"/>
            </a:p>
          </p:txBody>
        </p:sp>
        <p:grpSp>
          <p:nvGrpSpPr>
            <p:cNvPr id="4" name="Group 4"/>
            <p:cNvGrpSpPr/>
            <p:nvPr/>
          </p:nvGrpSpPr>
          <p:grpSpPr>
            <a:xfrm>
              <a:off x="522841" y="1828300"/>
              <a:ext cx="388133" cy="388133"/>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66675" cap="sq">
                <a:solidFill>
                  <a:srgbClr val="02BBED"/>
                </a:solidFill>
                <a:prstDash val="solid"/>
                <a:miter/>
              </a:ln>
            </p:spPr>
            <p:txBody>
              <a:bodyPr/>
              <a:lstStyle/>
              <a:p>
                <a:endParaRPr lang="en-US"/>
              </a:p>
            </p:txBody>
          </p:sp>
          <p:sp>
            <p:nvSpPr>
              <p:cNvPr id="6" name="TextBox 6"/>
              <p:cNvSpPr txBox="1"/>
              <p:nvPr/>
            </p:nvSpPr>
            <p:spPr>
              <a:xfrm>
                <a:off x="76200" y="38100"/>
                <a:ext cx="660400" cy="698500"/>
              </a:xfrm>
              <a:prstGeom prst="rect">
                <a:avLst/>
              </a:prstGeom>
            </p:spPr>
            <p:txBody>
              <a:bodyPr lIns="50800" tIns="50800" rIns="50800" bIns="50800" rtlCol="0" anchor="ctr"/>
              <a:lstStyle/>
              <a:p>
                <a:pPr marL="0" lvl="0" indent="0" algn="ctr">
                  <a:lnSpc>
                    <a:spcPts val="2756"/>
                  </a:lnSpc>
                  <a:spcBef>
                    <a:spcPct val="0"/>
                  </a:spcBef>
                </a:pPr>
                <a:endParaRPr/>
              </a:p>
            </p:txBody>
          </p:sp>
        </p:grpSp>
        <p:sp>
          <p:nvSpPr>
            <p:cNvPr id="7" name="TextBox 7"/>
            <p:cNvSpPr txBox="1"/>
            <p:nvPr/>
          </p:nvSpPr>
          <p:spPr>
            <a:xfrm>
              <a:off x="0" y="570366"/>
              <a:ext cx="1467644" cy="428984"/>
            </a:xfrm>
            <a:prstGeom prst="rect">
              <a:avLst/>
            </a:prstGeom>
          </p:spPr>
          <p:txBody>
            <a:bodyPr lIns="0" tIns="0" rIns="0" bIns="0" rtlCol="0" anchor="t">
              <a:spAutoFit/>
            </a:bodyPr>
            <a:lstStyle/>
            <a:p>
              <a:pPr marL="0" lvl="0" indent="0" algn="ctr">
                <a:lnSpc>
                  <a:spcPts val="2539"/>
                </a:lnSpc>
                <a:spcBef>
                  <a:spcPct val="0"/>
                </a:spcBef>
              </a:pPr>
              <a:r>
                <a:rPr lang="en-US" sz="1983" b="1">
                  <a:solidFill>
                    <a:srgbClr val="1B1564"/>
                  </a:solidFill>
                  <a:latin typeface="Helvetica Bold"/>
                  <a:ea typeface="Helvetica Bold"/>
                  <a:cs typeface="Helvetica Bold"/>
                  <a:sym typeface="Helvetica Bold"/>
                </a:rPr>
                <a:t>WP3</a:t>
              </a:r>
            </a:p>
          </p:txBody>
        </p:sp>
      </p:grpSp>
      <p:grpSp>
        <p:nvGrpSpPr>
          <p:cNvPr id="8" name="Group 8"/>
          <p:cNvGrpSpPr/>
          <p:nvPr/>
        </p:nvGrpSpPr>
        <p:grpSpPr>
          <a:xfrm>
            <a:off x="1323664" y="2513661"/>
            <a:ext cx="5136866" cy="1356573"/>
            <a:chOff x="0" y="0"/>
            <a:chExt cx="1473461" cy="389120"/>
          </a:xfrm>
        </p:grpSpPr>
        <p:sp>
          <p:nvSpPr>
            <p:cNvPr id="9" name="Freeform 9"/>
            <p:cNvSpPr/>
            <p:nvPr/>
          </p:nvSpPr>
          <p:spPr>
            <a:xfrm>
              <a:off x="0" y="0"/>
              <a:ext cx="1473461" cy="389120"/>
            </a:xfrm>
            <a:custGeom>
              <a:avLst/>
              <a:gdLst/>
              <a:ahLst/>
              <a:cxnLst/>
              <a:rect l="l" t="t" r="r" b="b"/>
              <a:pathLst>
                <a:path w="1473461" h="389120">
                  <a:moveTo>
                    <a:pt x="34664" y="0"/>
                  </a:moveTo>
                  <a:lnTo>
                    <a:pt x="1438797" y="0"/>
                  </a:lnTo>
                  <a:cubicBezTo>
                    <a:pt x="1457942" y="0"/>
                    <a:pt x="1473461" y="15520"/>
                    <a:pt x="1473461" y="34664"/>
                  </a:cubicBezTo>
                  <a:lnTo>
                    <a:pt x="1473461" y="354456"/>
                  </a:lnTo>
                  <a:cubicBezTo>
                    <a:pt x="1473461" y="373600"/>
                    <a:pt x="1457942" y="389120"/>
                    <a:pt x="1438797" y="389120"/>
                  </a:cubicBezTo>
                  <a:lnTo>
                    <a:pt x="34664" y="389120"/>
                  </a:lnTo>
                  <a:cubicBezTo>
                    <a:pt x="15520" y="389120"/>
                    <a:pt x="0" y="373600"/>
                    <a:pt x="0" y="354456"/>
                  </a:cubicBezTo>
                  <a:lnTo>
                    <a:pt x="0" y="34664"/>
                  </a:lnTo>
                  <a:cubicBezTo>
                    <a:pt x="0" y="15520"/>
                    <a:pt x="15520" y="0"/>
                    <a:pt x="34664" y="0"/>
                  </a:cubicBezTo>
                  <a:close/>
                </a:path>
              </a:pathLst>
            </a:custGeom>
            <a:solidFill>
              <a:srgbClr val="EBFBFF"/>
            </a:solidFill>
          </p:spPr>
          <p:txBody>
            <a:bodyPr/>
            <a:lstStyle/>
            <a:p>
              <a:endParaRPr lang="en-US"/>
            </a:p>
          </p:txBody>
        </p:sp>
        <p:sp>
          <p:nvSpPr>
            <p:cNvPr id="10" name="TextBox 10"/>
            <p:cNvSpPr txBox="1"/>
            <p:nvPr/>
          </p:nvSpPr>
          <p:spPr>
            <a:xfrm>
              <a:off x="0" y="-38100"/>
              <a:ext cx="1473461" cy="427220"/>
            </a:xfrm>
            <a:prstGeom prst="rect">
              <a:avLst/>
            </a:prstGeom>
          </p:spPr>
          <p:txBody>
            <a:bodyPr lIns="50800" tIns="50800" rIns="50800" bIns="50800" rtlCol="0" anchor="ctr"/>
            <a:lstStyle/>
            <a:p>
              <a:pPr algn="ctr">
                <a:lnSpc>
                  <a:spcPts val="3359"/>
                </a:lnSpc>
              </a:pPr>
              <a:endParaRPr/>
            </a:p>
          </p:txBody>
        </p:sp>
      </p:grpSp>
      <p:grpSp>
        <p:nvGrpSpPr>
          <p:cNvPr id="11" name="Group 11"/>
          <p:cNvGrpSpPr/>
          <p:nvPr/>
        </p:nvGrpSpPr>
        <p:grpSpPr>
          <a:xfrm>
            <a:off x="9520579" y="2302402"/>
            <a:ext cx="5634029" cy="1356573"/>
            <a:chOff x="0" y="0"/>
            <a:chExt cx="1616068" cy="389120"/>
          </a:xfrm>
        </p:grpSpPr>
        <p:sp>
          <p:nvSpPr>
            <p:cNvPr id="12" name="Freeform 12"/>
            <p:cNvSpPr/>
            <p:nvPr/>
          </p:nvSpPr>
          <p:spPr>
            <a:xfrm>
              <a:off x="0" y="0"/>
              <a:ext cx="1616068" cy="389120"/>
            </a:xfrm>
            <a:custGeom>
              <a:avLst/>
              <a:gdLst/>
              <a:ahLst/>
              <a:cxnLst/>
              <a:rect l="l" t="t" r="r" b="b"/>
              <a:pathLst>
                <a:path w="1616068" h="389120">
                  <a:moveTo>
                    <a:pt x="31605" y="0"/>
                  </a:moveTo>
                  <a:lnTo>
                    <a:pt x="1584462" y="0"/>
                  </a:lnTo>
                  <a:cubicBezTo>
                    <a:pt x="1592845" y="0"/>
                    <a:pt x="1600884" y="3330"/>
                    <a:pt x="1606811" y="9257"/>
                  </a:cubicBezTo>
                  <a:cubicBezTo>
                    <a:pt x="1612738" y="15184"/>
                    <a:pt x="1616068" y="23223"/>
                    <a:pt x="1616068" y="31605"/>
                  </a:cubicBezTo>
                  <a:lnTo>
                    <a:pt x="1616068" y="357515"/>
                  </a:lnTo>
                  <a:cubicBezTo>
                    <a:pt x="1616068" y="374970"/>
                    <a:pt x="1601918" y="389120"/>
                    <a:pt x="1584462" y="389120"/>
                  </a:cubicBezTo>
                  <a:lnTo>
                    <a:pt x="31605" y="389120"/>
                  </a:lnTo>
                  <a:cubicBezTo>
                    <a:pt x="14150" y="389120"/>
                    <a:pt x="0" y="374970"/>
                    <a:pt x="0" y="357515"/>
                  </a:cubicBezTo>
                  <a:lnTo>
                    <a:pt x="0" y="31605"/>
                  </a:lnTo>
                  <a:cubicBezTo>
                    <a:pt x="0" y="14150"/>
                    <a:pt x="14150" y="0"/>
                    <a:pt x="31605" y="0"/>
                  </a:cubicBezTo>
                  <a:close/>
                </a:path>
              </a:pathLst>
            </a:custGeom>
            <a:solidFill>
              <a:srgbClr val="D0F5FF"/>
            </a:solidFill>
          </p:spPr>
          <p:txBody>
            <a:bodyPr/>
            <a:lstStyle/>
            <a:p>
              <a:endParaRPr lang="en-US"/>
            </a:p>
          </p:txBody>
        </p:sp>
        <p:sp>
          <p:nvSpPr>
            <p:cNvPr id="13" name="TextBox 13"/>
            <p:cNvSpPr txBox="1"/>
            <p:nvPr/>
          </p:nvSpPr>
          <p:spPr>
            <a:xfrm>
              <a:off x="0" y="-38100"/>
              <a:ext cx="1616068" cy="427220"/>
            </a:xfrm>
            <a:prstGeom prst="rect">
              <a:avLst/>
            </a:prstGeom>
          </p:spPr>
          <p:txBody>
            <a:bodyPr lIns="50800" tIns="50800" rIns="50800" bIns="50800" rtlCol="0" anchor="ctr"/>
            <a:lstStyle/>
            <a:p>
              <a:pPr algn="ctr">
                <a:lnSpc>
                  <a:spcPts val="3359"/>
                </a:lnSpc>
              </a:pPr>
              <a:endParaRPr/>
            </a:p>
          </p:txBody>
        </p:sp>
      </p:grpSp>
      <p:sp>
        <p:nvSpPr>
          <p:cNvPr id="14" name="Freeform 14"/>
          <p:cNvSpPr/>
          <p:nvPr/>
        </p:nvSpPr>
        <p:spPr>
          <a:xfrm>
            <a:off x="1153043" y="2142072"/>
            <a:ext cx="341242" cy="647928"/>
          </a:xfrm>
          <a:custGeom>
            <a:avLst/>
            <a:gdLst/>
            <a:ahLst/>
            <a:cxnLst/>
            <a:rect l="l" t="t" r="r" b="b"/>
            <a:pathLst>
              <a:path w="341242" h="647928">
                <a:moveTo>
                  <a:pt x="0" y="0"/>
                </a:moveTo>
                <a:lnTo>
                  <a:pt x="341242" y="0"/>
                </a:lnTo>
                <a:lnTo>
                  <a:pt x="341242" y="647929"/>
                </a:lnTo>
                <a:lnTo>
                  <a:pt x="0" y="64792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5" name="Freeform 15"/>
          <p:cNvSpPr/>
          <p:nvPr/>
        </p:nvSpPr>
        <p:spPr>
          <a:xfrm>
            <a:off x="9281925" y="2065089"/>
            <a:ext cx="477307" cy="647928"/>
          </a:xfrm>
          <a:custGeom>
            <a:avLst/>
            <a:gdLst/>
            <a:ahLst/>
            <a:cxnLst/>
            <a:rect l="l" t="t" r="r" b="b"/>
            <a:pathLst>
              <a:path w="477307" h="647928">
                <a:moveTo>
                  <a:pt x="0" y="0"/>
                </a:moveTo>
                <a:lnTo>
                  <a:pt x="477307" y="0"/>
                </a:lnTo>
                <a:lnTo>
                  <a:pt x="477307" y="647928"/>
                </a:lnTo>
                <a:lnTo>
                  <a:pt x="0" y="64792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6" name="TextBox 16"/>
          <p:cNvSpPr txBox="1"/>
          <p:nvPr/>
        </p:nvSpPr>
        <p:spPr>
          <a:xfrm>
            <a:off x="550367" y="4402561"/>
            <a:ext cx="7680542" cy="1428874"/>
          </a:xfrm>
          <a:prstGeom prst="rect">
            <a:avLst/>
          </a:prstGeom>
        </p:spPr>
        <p:txBody>
          <a:bodyPr lIns="0" tIns="0" rIns="0" bIns="0" rtlCol="0" anchor="t">
            <a:spAutoFit/>
          </a:bodyPr>
          <a:lstStyle/>
          <a:p>
            <a:pPr marL="1338576" lvl="2" indent="-446192" algn="l">
              <a:lnSpc>
                <a:spcPts val="3719"/>
              </a:lnSpc>
              <a:buFont typeface="Arial"/>
              <a:buChar char="⚬"/>
            </a:pPr>
            <a:r>
              <a:rPr lang="en-US" sz="3099">
                <a:solidFill>
                  <a:srgbClr val="1B1564"/>
                </a:solidFill>
                <a:ea typeface="Helvetica"/>
                <a:cs typeface="Helvetica"/>
                <a:sym typeface="Helvetica"/>
              </a:rPr>
              <a:t>Consider seasonality</a:t>
            </a:r>
          </a:p>
          <a:p>
            <a:pPr algn="l">
              <a:lnSpc>
                <a:spcPts val="3719"/>
              </a:lnSpc>
            </a:pPr>
            <a:endParaRPr lang="en-US" sz="3099">
              <a:solidFill>
                <a:srgbClr val="1B1564"/>
              </a:solidFill>
              <a:ea typeface="Helvetica"/>
              <a:cs typeface="Helvetica"/>
              <a:sym typeface="Helvetica"/>
            </a:endParaRPr>
          </a:p>
          <a:p>
            <a:pPr marL="1338576" lvl="2" indent="-446192" algn="l">
              <a:lnSpc>
                <a:spcPts val="3719"/>
              </a:lnSpc>
              <a:buFont typeface="Arial"/>
              <a:buChar char="⚬"/>
            </a:pPr>
            <a:r>
              <a:rPr lang="en-US" sz="3099">
                <a:solidFill>
                  <a:srgbClr val="1B1564"/>
                </a:solidFill>
                <a:ea typeface="Helvetica"/>
                <a:cs typeface="Helvetica"/>
                <a:sym typeface="Helvetica"/>
              </a:rPr>
              <a:t>At least </a:t>
            </a:r>
            <a:r>
              <a:rPr lang="en-US" sz="3099" b="1">
                <a:solidFill>
                  <a:srgbClr val="1B1564"/>
                </a:solidFill>
                <a:ea typeface="Helvetica Bold"/>
                <a:cs typeface="Helvetica Bold"/>
                <a:sym typeface="Helvetica Bold"/>
              </a:rPr>
              <a:t>2 different </a:t>
            </a:r>
            <a:r>
              <a:rPr lang="en-US" sz="3099">
                <a:solidFill>
                  <a:srgbClr val="1B1564"/>
                </a:solidFill>
                <a:ea typeface="Helvetica"/>
                <a:cs typeface="Helvetica"/>
                <a:sym typeface="Helvetica"/>
              </a:rPr>
              <a:t>vegetables</a:t>
            </a:r>
          </a:p>
        </p:txBody>
      </p:sp>
      <p:sp>
        <p:nvSpPr>
          <p:cNvPr id="17" name="TextBox 17"/>
          <p:cNvSpPr txBox="1"/>
          <p:nvPr/>
        </p:nvSpPr>
        <p:spPr>
          <a:xfrm>
            <a:off x="1301043" y="433303"/>
            <a:ext cx="13164273" cy="577017"/>
          </a:xfrm>
          <a:prstGeom prst="rect">
            <a:avLst/>
          </a:prstGeom>
        </p:spPr>
        <p:txBody>
          <a:bodyPr lIns="0" tIns="0" rIns="0" bIns="0" rtlCol="0" anchor="t">
            <a:spAutoFit/>
          </a:bodyPr>
          <a:lstStyle/>
          <a:p>
            <a:pPr algn="l">
              <a:lnSpc>
                <a:spcPts val="5599"/>
              </a:lnSpc>
            </a:pPr>
            <a:r>
              <a:rPr lang="en-US" sz="3999" b="1" spc="127" dirty="0">
                <a:solidFill>
                  <a:srgbClr val="1B1464"/>
                </a:solidFill>
                <a:latin typeface="+mj-lt"/>
                <a:ea typeface="Helvetica Bold"/>
                <a:cs typeface="Helvetica Bold"/>
                <a:sym typeface="Helvetica Bold"/>
              </a:rPr>
              <a:t>Menus guidelines - Main Dish</a:t>
            </a:r>
          </a:p>
        </p:txBody>
      </p:sp>
      <p:sp>
        <p:nvSpPr>
          <p:cNvPr id="18" name="TextBox 18"/>
          <p:cNvSpPr txBox="1"/>
          <p:nvPr/>
        </p:nvSpPr>
        <p:spPr>
          <a:xfrm>
            <a:off x="2729074" y="2437461"/>
            <a:ext cx="2219987" cy="1000125"/>
          </a:xfrm>
          <a:prstGeom prst="rect">
            <a:avLst/>
          </a:prstGeom>
        </p:spPr>
        <p:txBody>
          <a:bodyPr lIns="0" tIns="0" rIns="0" bIns="0" rtlCol="0" anchor="t">
            <a:spAutoFit/>
          </a:bodyPr>
          <a:lstStyle/>
          <a:p>
            <a:pPr algn="ctr">
              <a:lnSpc>
                <a:spcPts val="3839"/>
              </a:lnSpc>
              <a:spcBef>
                <a:spcPct val="0"/>
              </a:spcBef>
            </a:pPr>
            <a:r>
              <a:rPr lang="en-US" sz="3199" b="1">
                <a:solidFill>
                  <a:srgbClr val="1B1564"/>
                </a:solidFill>
                <a:latin typeface="Helvetica Bold"/>
                <a:ea typeface="Helvetica Bold"/>
                <a:cs typeface="Helvetica Bold"/>
                <a:sym typeface="Helvetica Bold"/>
              </a:rPr>
              <a:t> Vegetables</a:t>
            </a:r>
          </a:p>
        </p:txBody>
      </p:sp>
      <p:sp>
        <p:nvSpPr>
          <p:cNvPr id="19" name="TextBox 19"/>
          <p:cNvSpPr txBox="1"/>
          <p:nvPr/>
        </p:nvSpPr>
        <p:spPr>
          <a:xfrm>
            <a:off x="9958597" y="2579616"/>
            <a:ext cx="4757992" cy="1000125"/>
          </a:xfrm>
          <a:prstGeom prst="rect">
            <a:avLst/>
          </a:prstGeom>
        </p:spPr>
        <p:txBody>
          <a:bodyPr lIns="0" tIns="0" rIns="0" bIns="0" rtlCol="0" anchor="t">
            <a:spAutoFit/>
          </a:bodyPr>
          <a:lstStyle/>
          <a:p>
            <a:pPr algn="ctr">
              <a:lnSpc>
                <a:spcPts val="3839"/>
              </a:lnSpc>
              <a:spcBef>
                <a:spcPct val="0"/>
              </a:spcBef>
            </a:pPr>
            <a:r>
              <a:rPr lang="en-US" sz="3199" b="1">
                <a:solidFill>
                  <a:srgbClr val="1B1564"/>
                </a:solidFill>
                <a:ea typeface="Helvetica Bold"/>
                <a:cs typeface="Helvetica Bold"/>
                <a:sym typeface="Helvetica Bold"/>
              </a:rPr>
              <a:t>Cereals, starchy vegetables, pulses</a:t>
            </a:r>
          </a:p>
        </p:txBody>
      </p:sp>
      <p:grpSp>
        <p:nvGrpSpPr>
          <p:cNvPr id="20" name="Group 20"/>
          <p:cNvGrpSpPr/>
          <p:nvPr/>
        </p:nvGrpSpPr>
        <p:grpSpPr>
          <a:xfrm>
            <a:off x="5201715" y="6419181"/>
            <a:ext cx="5634029" cy="1356573"/>
            <a:chOff x="0" y="0"/>
            <a:chExt cx="1616068" cy="389120"/>
          </a:xfrm>
        </p:grpSpPr>
        <p:sp>
          <p:nvSpPr>
            <p:cNvPr id="21" name="Freeform 21"/>
            <p:cNvSpPr/>
            <p:nvPr/>
          </p:nvSpPr>
          <p:spPr>
            <a:xfrm>
              <a:off x="0" y="0"/>
              <a:ext cx="1616068" cy="389120"/>
            </a:xfrm>
            <a:custGeom>
              <a:avLst/>
              <a:gdLst/>
              <a:ahLst/>
              <a:cxnLst/>
              <a:rect l="l" t="t" r="r" b="b"/>
              <a:pathLst>
                <a:path w="1616068" h="389120">
                  <a:moveTo>
                    <a:pt x="31605" y="0"/>
                  </a:moveTo>
                  <a:lnTo>
                    <a:pt x="1584462" y="0"/>
                  </a:lnTo>
                  <a:cubicBezTo>
                    <a:pt x="1592845" y="0"/>
                    <a:pt x="1600884" y="3330"/>
                    <a:pt x="1606811" y="9257"/>
                  </a:cubicBezTo>
                  <a:cubicBezTo>
                    <a:pt x="1612738" y="15184"/>
                    <a:pt x="1616068" y="23223"/>
                    <a:pt x="1616068" y="31605"/>
                  </a:cubicBezTo>
                  <a:lnTo>
                    <a:pt x="1616068" y="357515"/>
                  </a:lnTo>
                  <a:cubicBezTo>
                    <a:pt x="1616068" y="374970"/>
                    <a:pt x="1601918" y="389120"/>
                    <a:pt x="1584462" y="389120"/>
                  </a:cubicBezTo>
                  <a:lnTo>
                    <a:pt x="31605" y="389120"/>
                  </a:lnTo>
                  <a:cubicBezTo>
                    <a:pt x="14150" y="389120"/>
                    <a:pt x="0" y="374970"/>
                    <a:pt x="0" y="357515"/>
                  </a:cubicBezTo>
                  <a:lnTo>
                    <a:pt x="0" y="31605"/>
                  </a:lnTo>
                  <a:cubicBezTo>
                    <a:pt x="0" y="14150"/>
                    <a:pt x="14150" y="0"/>
                    <a:pt x="31605" y="0"/>
                  </a:cubicBezTo>
                  <a:close/>
                </a:path>
              </a:pathLst>
            </a:custGeom>
            <a:solidFill>
              <a:srgbClr val="B2E9F8"/>
            </a:solidFill>
          </p:spPr>
          <p:txBody>
            <a:bodyPr/>
            <a:lstStyle/>
            <a:p>
              <a:endParaRPr lang="en-US"/>
            </a:p>
          </p:txBody>
        </p:sp>
        <p:sp>
          <p:nvSpPr>
            <p:cNvPr id="22" name="TextBox 22"/>
            <p:cNvSpPr txBox="1"/>
            <p:nvPr/>
          </p:nvSpPr>
          <p:spPr>
            <a:xfrm>
              <a:off x="0" y="-38100"/>
              <a:ext cx="1616068" cy="427220"/>
            </a:xfrm>
            <a:prstGeom prst="rect">
              <a:avLst/>
            </a:prstGeom>
          </p:spPr>
          <p:txBody>
            <a:bodyPr lIns="50800" tIns="50800" rIns="50800" bIns="50800" rtlCol="0" anchor="ctr"/>
            <a:lstStyle/>
            <a:p>
              <a:pPr algn="ctr">
                <a:lnSpc>
                  <a:spcPts val="3359"/>
                </a:lnSpc>
              </a:pPr>
              <a:endParaRPr/>
            </a:p>
          </p:txBody>
        </p:sp>
      </p:grpSp>
      <p:sp>
        <p:nvSpPr>
          <p:cNvPr id="23" name="TextBox 23"/>
          <p:cNvSpPr txBox="1"/>
          <p:nvPr/>
        </p:nvSpPr>
        <p:spPr>
          <a:xfrm>
            <a:off x="5160028" y="6772353"/>
            <a:ext cx="5461994" cy="487313"/>
          </a:xfrm>
          <a:prstGeom prst="rect">
            <a:avLst/>
          </a:prstGeom>
        </p:spPr>
        <p:txBody>
          <a:bodyPr lIns="0" tIns="0" rIns="0" bIns="0" rtlCol="0" anchor="t">
            <a:spAutoFit/>
          </a:bodyPr>
          <a:lstStyle/>
          <a:p>
            <a:pPr algn="ctr">
              <a:lnSpc>
                <a:spcPts val="3839"/>
              </a:lnSpc>
              <a:spcBef>
                <a:spcPct val="0"/>
              </a:spcBef>
            </a:pPr>
            <a:r>
              <a:rPr lang="en-US" sz="3199" b="1">
                <a:solidFill>
                  <a:srgbClr val="1B1564"/>
                </a:solidFill>
                <a:ea typeface="Helvetica Bold"/>
                <a:cs typeface="Helvetica Bold"/>
                <a:sym typeface="Helvetica Bold"/>
              </a:rPr>
              <a:t>Fish, eggs or meat</a:t>
            </a:r>
          </a:p>
        </p:txBody>
      </p:sp>
      <p:sp>
        <p:nvSpPr>
          <p:cNvPr id="24" name="Freeform 24"/>
          <p:cNvSpPr/>
          <p:nvPr/>
        </p:nvSpPr>
        <p:spPr>
          <a:xfrm>
            <a:off x="4964922" y="6181056"/>
            <a:ext cx="473586" cy="650232"/>
          </a:xfrm>
          <a:custGeom>
            <a:avLst/>
            <a:gdLst/>
            <a:ahLst/>
            <a:cxnLst/>
            <a:rect l="l" t="t" r="r" b="b"/>
            <a:pathLst>
              <a:path w="473586" h="650232">
                <a:moveTo>
                  <a:pt x="0" y="0"/>
                </a:moveTo>
                <a:lnTo>
                  <a:pt x="473586" y="0"/>
                </a:lnTo>
                <a:lnTo>
                  <a:pt x="473586" y="650232"/>
                </a:lnTo>
                <a:lnTo>
                  <a:pt x="0" y="65023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25" name="TextBox 25"/>
          <p:cNvSpPr txBox="1"/>
          <p:nvPr/>
        </p:nvSpPr>
        <p:spPr>
          <a:xfrm>
            <a:off x="8230908" y="4133181"/>
            <a:ext cx="6923700" cy="1895641"/>
          </a:xfrm>
          <a:prstGeom prst="rect">
            <a:avLst/>
          </a:prstGeom>
        </p:spPr>
        <p:txBody>
          <a:bodyPr lIns="0" tIns="0" rIns="0" bIns="0" rtlCol="0" anchor="t">
            <a:spAutoFit/>
          </a:bodyPr>
          <a:lstStyle/>
          <a:p>
            <a:pPr marL="1338576" lvl="2" indent="-446192" algn="l">
              <a:lnSpc>
                <a:spcPts val="3719"/>
              </a:lnSpc>
              <a:buFont typeface="Arial"/>
              <a:buChar char="⚬"/>
            </a:pPr>
            <a:r>
              <a:rPr lang="en-US" sz="3099">
                <a:solidFill>
                  <a:srgbClr val="1B1564"/>
                </a:solidFill>
                <a:ea typeface="Helvetica"/>
                <a:cs typeface="Helvetica"/>
                <a:sym typeface="Helvetica"/>
              </a:rPr>
              <a:t>Preference for</a:t>
            </a:r>
            <a:r>
              <a:rPr lang="en-US" sz="3099" b="1">
                <a:solidFill>
                  <a:srgbClr val="1B1564"/>
                </a:solidFill>
                <a:ea typeface="Helvetica Bold"/>
                <a:cs typeface="Helvetica Bold"/>
                <a:sym typeface="Helvetica Bold"/>
              </a:rPr>
              <a:t> wholegrain </a:t>
            </a:r>
            <a:r>
              <a:rPr lang="en-US" sz="3099">
                <a:solidFill>
                  <a:srgbClr val="1B1564"/>
                </a:solidFill>
                <a:ea typeface="Helvetica"/>
                <a:cs typeface="Helvetica"/>
                <a:sym typeface="Helvetica"/>
              </a:rPr>
              <a:t>cereals</a:t>
            </a:r>
          </a:p>
          <a:p>
            <a:pPr algn="l">
              <a:lnSpc>
                <a:spcPts val="3719"/>
              </a:lnSpc>
            </a:pPr>
            <a:endParaRPr lang="en-US" sz="3099">
              <a:solidFill>
                <a:srgbClr val="1B1564"/>
              </a:solidFill>
              <a:ea typeface="Helvetica"/>
              <a:cs typeface="Helvetica"/>
              <a:sym typeface="Helvetica"/>
            </a:endParaRPr>
          </a:p>
          <a:p>
            <a:pPr marL="1338576" lvl="2" indent="-446192" algn="l">
              <a:lnSpc>
                <a:spcPts val="3719"/>
              </a:lnSpc>
              <a:buFont typeface="Arial"/>
              <a:buChar char="⚬"/>
            </a:pPr>
            <a:r>
              <a:rPr lang="en-US" sz="3099" b="1">
                <a:solidFill>
                  <a:srgbClr val="1B1564"/>
                </a:solidFill>
                <a:ea typeface="Helvetica Bold"/>
                <a:cs typeface="Helvetica Bold"/>
                <a:sym typeface="Helvetica Bold"/>
              </a:rPr>
              <a:t>Pulses </a:t>
            </a:r>
            <a:r>
              <a:rPr lang="en-US" sz="3099">
                <a:solidFill>
                  <a:srgbClr val="1B1564"/>
                </a:solidFill>
                <a:ea typeface="Helvetica"/>
                <a:cs typeface="Helvetica"/>
                <a:sym typeface="Helvetica"/>
              </a:rPr>
              <a:t>at least 3 times/ week </a:t>
            </a:r>
          </a:p>
        </p:txBody>
      </p:sp>
      <p:sp>
        <p:nvSpPr>
          <p:cNvPr id="26" name="TextBox 26"/>
          <p:cNvSpPr txBox="1"/>
          <p:nvPr/>
        </p:nvSpPr>
        <p:spPr>
          <a:xfrm>
            <a:off x="406009" y="8090078"/>
            <a:ext cx="7485016" cy="2362407"/>
          </a:xfrm>
          <a:prstGeom prst="rect">
            <a:avLst/>
          </a:prstGeom>
        </p:spPr>
        <p:txBody>
          <a:bodyPr lIns="0" tIns="0" rIns="0" bIns="0" rtlCol="0" anchor="t">
            <a:spAutoFit/>
          </a:bodyPr>
          <a:lstStyle/>
          <a:p>
            <a:pPr marL="1338576" lvl="2" indent="-446192" algn="just">
              <a:lnSpc>
                <a:spcPts val="3719"/>
              </a:lnSpc>
              <a:buFont typeface="Arial"/>
              <a:buChar char="⚬"/>
            </a:pPr>
            <a:r>
              <a:rPr lang="en-US" sz="3099" b="1" dirty="0">
                <a:solidFill>
                  <a:srgbClr val="1B1564"/>
                </a:solidFill>
                <a:ea typeface="Helvetica Bold"/>
                <a:cs typeface="Helvetica Bold"/>
                <a:sym typeface="Helvetica Bold"/>
              </a:rPr>
              <a:t>Seafood </a:t>
            </a:r>
            <a:r>
              <a:rPr lang="en-US" sz="3099" dirty="0">
                <a:solidFill>
                  <a:srgbClr val="1B1564"/>
                </a:solidFill>
                <a:ea typeface="Helvetica"/>
                <a:cs typeface="Helvetica"/>
                <a:sym typeface="Helvetica"/>
              </a:rPr>
              <a:t>– at least 1-2 times /week</a:t>
            </a:r>
          </a:p>
          <a:p>
            <a:pPr algn="just">
              <a:lnSpc>
                <a:spcPts val="3719"/>
              </a:lnSpc>
            </a:pPr>
            <a:endParaRPr lang="en-US" sz="3099" dirty="0">
              <a:solidFill>
                <a:srgbClr val="1B1564"/>
              </a:solidFill>
              <a:ea typeface="Helvetica"/>
              <a:cs typeface="Helvetica"/>
              <a:sym typeface="Helvetica"/>
            </a:endParaRPr>
          </a:p>
          <a:p>
            <a:pPr marL="1338576" lvl="2" indent="-446192" algn="just">
              <a:lnSpc>
                <a:spcPts val="3719"/>
              </a:lnSpc>
              <a:buFont typeface="Arial"/>
              <a:buChar char="⚬"/>
            </a:pPr>
            <a:r>
              <a:rPr lang="en-US" sz="3099" b="1" dirty="0">
                <a:solidFill>
                  <a:srgbClr val="1B1564"/>
                </a:solidFill>
                <a:ea typeface="Helvetica Bold"/>
                <a:cs typeface="Helvetica Bold"/>
                <a:sym typeface="Helvetica Bold"/>
              </a:rPr>
              <a:t>Lean meat</a:t>
            </a:r>
            <a:r>
              <a:rPr lang="en-US" sz="3099" dirty="0">
                <a:solidFill>
                  <a:srgbClr val="1B1564"/>
                </a:solidFill>
                <a:ea typeface="Helvetica"/>
                <a:cs typeface="Helvetica"/>
                <a:sym typeface="Helvetica"/>
              </a:rPr>
              <a:t> (poultry) – at least 1-2 times /week</a:t>
            </a:r>
          </a:p>
          <a:p>
            <a:pPr algn="just">
              <a:lnSpc>
                <a:spcPts val="3719"/>
              </a:lnSpc>
            </a:pPr>
            <a:endParaRPr lang="en-US" sz="3099" dirty="0">
              <a:solidFill>
                <a:srgbClr val="1B1564"/>
              </a:solidFill>
              <a:ea typeface="Helvetica"/>
              <a:cs typeface="Helvetica"/>
              <a:sym typeface="Helvetica"/>
            </a:endParaRPr>
          </a:p>
        </p:txBody>
      </p:sp>
      <p:sp>
        <p:nvSpPr>
          <p:cNvPr id="27" name="TextBox 27"/>
          <p:cNvSpPr txBox="1"/>
          <p:nvPr/>
        </p:nvSpPr>
        <p:spPr>
          <a:xfrm>
            <a:off x="8038166" y="8090078"/>
            <a:ext cx="6972655" cy="1895641"/>
          </a:xfrm>
          <a:prstGeom prst="rect">
            <a:avLst/>
          </a:prstGeom>
        </p:spPr>
        <p:txBody>
          <a:bodyPr lIns="0" tIns="0" rIns="0" bIns="0" rtlCol="0" anchor="t">
            <a:spAutoFit/>
          </a:bodyPr>
          <a:lstStyle/>
          <a:p>
            <a:pPr marL="1338576" lvl="2" indent="-446192" algn="just">
              <a:lnSpc>
                <a:spcPts val="3719"/>
              </a:lnSpc>
              <a:buFont typeface="Arial"/>
              <a:buChar char="⚬"/>
            </a:pPr>
            <a:r>
              <a:rPr lang="en-US" sz="3099" b="1">
                <a:solidFill>
                  <a:srgbClr val="1B1564"/>
                </a:solidFill>
                <a:ea typeface="Helvetica Bold"/>
                <a:cs typeface="Helvetica Bold"/>
                <a:sym typeface="Helvetica Bold"/>
              </a:rPr>
              <a:t>Eggs </a:t>
            </a:r>
            <a:r>
              <a:rPr lang="en-US" sz="3099">
                <a:solidFill>
                  <a:srgbClr val="1B1564"/>
                </a:solidFill>
                <a:ea typeface="Helvetica"/>
                <a:cs typeface="Helvetica"/>
                <a:sym typeface="Helvetica"/>
              </a:rPr>
              <a:t>– at least 1 time/week </a:t>
            </a:r>
          </a:p>
          <a:p>
            <a:pPr algn="just">
              <a:lnSpc>
                <a:spcPts val="3719"/>
              </a:lnSpc>
            </a:pPr>
            <a:endParaRPr lang="en-US" sz="3099">
              <a:solidFill>
                <a:srgbClr val="1B1564"/>
              </a:solidFill>
              <a:ea typeface="Helvetica"/>
              <a:cs typeface="Helvetica"/>
              <a:sym typeface="Helvetica"/>
            </a:endParaRPr>
          </a:p>
          <a:p>
            <a:pPr marL="1338576" lvl="2" indent="-446192" algn="just">
              <a:lnSpc>
                <a:spcPts val="3719"/>
              </a:lnSpc>
              <a:buFont typeface="Arial"/>
              <a:buChar char="⚬"/>
            </a:pPr>
            <a:r>
              <a:rPr lang="en-US" sz="3099" b="1">
                <a:solidFill>
                  <a:srgbClr val="1B1564"/>
                </a:solidFill>
                <a:ea typeface="Helvetica Bold"/>
                <a:cs typeface="Helvetica Bold"/>
                <a:sym typeface="Helvetica Bold"/>
              </a:rPr>
              <a:t>Red meat</a:t>
            </a:r>
            <a:r>
              <a:rPr lang="en-US" sz="3099">
                <a:solidFill>
                  <a:srgbClr val="1B1564"/>
                </a:solidFill>
                <a:ea typeface="Helvetica"/>
                <a:cs typeface="Helvetica"/>
                <a:sym typeface="Helvetica"/>
              </a:rPr>
              <a:t> (beef and pork) – max 1 time/week</a:t>
            </a:r>
          </a:p>
        </p:txBody>
      </p:sp>
      <p:grpSp>
        <p:nvGrpSpPr>
          <p:cNvPr id="28" name="Group 28"/>
          <p:cNvGrpSpPr/>
          <p:nvPr/>
        </p:nvGrpSpPr>
        <p:grpSpPr>
          <a:xfrm>
            <a:off x="15702398" y="0"/>
            <a:ext cx="2687281" cy="10439400"/>
            <a:chOff x="0" y="0"/>
            <a:chExt cx="3583041" cy="13919200"/>
          </a:xfrm>
        </p:grpSpPr>
        <p:sp>
          <p:nvSpPr>
            <p:cNvPr id="29" name="Freeform 29"/>
            <p:cNvSpPr/>
            <p:nvPr/>
          </p:nvSpPr>
          <p:spPr>
            <a:xfrm>
              <a:off x="0" y="0"/>
              <a:ext cx="3583048" cy="13919155"/>
            </a:xfrm>
            <a:custGeom>
              <a:avLst/>
              <a:gdLst/>
              <a:ahLst/>
              <a:cxnLst/>
              <a:rect l="l" t="t" r="r" b="b"/>
              <a:pathLst>
                <a:path w="3583048" h="13919155">
                  <a:moveTo>
                    <a:pt x="0" y="0"/>
                  </a:moveTo>
                  <a:lnTo>
                    <a:pt x="3583048" y="0"/>
                  </a:lnTo>
                  <a:lnTo>
                    <a:pt x="3583048" y="13919155"/>
                  </a:lnTo>
                  <a:lnTo>
                    <a:pt x="0" y="13919155"/>
                  </a:lnTo>
                  <a:close/>
                </a:path>
              </a:pathLst>
            </a:custGeom>
            <a:solidFill>
              <a:srgbClr val="03A8E8"/>
            </a:solidFill>
          </p:spPr>
          <p:txBody>
            <a:bodyPr/>
            <a:lstStyle/>
            <a:p>
              <a:endParaRPr lang="en-US"/>
            </a:p>
          </p:txBody>
        </p:sp>
      </p:grpSp>
      <p:sp>
        <p:nvSpPr>
          <p:cNvPr id="30" name="Freeform 30" descr="Image"/>
          <p:cNvSpPr/>
          <p:nvPr/>
        </p:nvSpPr>
        <p:spPr>
          <a:xfrm>
            <a:off x="16288136" y="9258300"/>
            <a:ext cx="1515804" cy="523962"/>
          </a:xfrm>
          <a:custGeom>
            <a:avLst/>
            <a:gdLst/>
            <a:ahLst/>
            <a:cxnLst/>
            <a:rect l="l" t="t" r="r" b="b"/>
            <a:pathLst>
              <a:path w="1515804" h="523962">
                <a:moveTo>
                  <a:pt x="0" y="0"/>
                </a:moveTo>
                <a:lnTo>
                  <a:pt x="1515804" y="0"/>
                </a:lnTo>
                <a:lnTo>
                  <a:pt x="1515804" y="523962"/>
                </a:lnTo>
                <a:lnTo>
                  <a:pt x="0" y="523962"/>
                </a:lnTo>
                <a:lnTo>
                  <a:pt x="0" y="0"/>
                </a:lnTo>
                <a:close/>
              </a:path>
            </a:pathLst>
          </a:custGeom>
          <a:blipFill>
            <a:blip r:embed="rId11"/>
            <a:stretch>
              <a:fillRect b="-156"/>
            </a:stretch>
          </a:blipFill>
        </p:spPr>
        <p:txBody>
          <a:bodyPr/>
          <a:lstStyle/>
          <a:p>
            <a:endParaRPr lang="en-US"/>
          </a:p>
        </p:txBody>
      </p:sp>
      <p:sp>
        <p:nvSpPr>
          <p:cNvPr id="31" name="Freeform 31" descr="Image"/>
          <p:cNvSpPr/>
          <p:nvPr/>
        </p:nvSpPr>
        <p:spPr>
          <a:xfrm rot="-5400000">
            <a:off x="14063665" y="4237493"/>
            <a:ext cx="5999610" cy="1082234"/>
          </a:xfrm>
          <a:custGeom>
            <a:avLst/>
            <a:gdLst/>
            <a:ahLst/>
            <a:cxnLst/>
            <a:rect l="l" t="t" r="r" b="b"/>
            <a:pathLst>
              <a:path w="5999610" h="1082234">
                <a:moveTo>
                  <a:pt x="0" y="0"/>
                </a:moveTo>
                <a:lnTo>
                  <a:pt x="5999610" y="0"/>
                </a:lnTo>
                <a:lnTo>
                  <a:pt x="5999610" y="1082234"/>
                </a:lnTo>
                <a:lnTo>
                  <a:pt x="0" y="1082234"/>
                </a:lnTo>
                <a:lnTo>
                  <a:pt x="0" y="0"/>
                </a:lnTo>
                <a:close/>
              </a:path>
            </a:pathLst>
          </a:custGeom>
          <a:blipFill>
            <a:blip r:embed="rId12"/>
            <a:stretch>
              <a:fillRect b="-177"/>
            </a:stretch>
          </a:blipFill>
        </p:spPr>
        <p:txBody>
          <a:bodyPr/>
          <a:lstStyle/>
          <a:p>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5702398" y="0"/>
            <a:ext cx="2687281" cy="10439400"/>
            <a:chOff x="0" y="0"/>
            <a:chExt cx="3583041" cy="13919200"/>
          </a:xfrm>
        </p:grpSpPr>
        <p:sp>
          <p:nvSpPr>
            <p:cNvPr id="3" name="Freeform 3"/>
            <p:cNvSpPr/>
            <p:nvPr/>
          </p:nvSpPr>
          <p:spPr>
            <a:xfrm>
              <a:off x="0" y="0"/>
              <a:ext cx="3583048" cy="13919155"/>
            </a:xfrm>
            <a:custGeom>
              <a:avLst/>
              <a:gdLst/>
              <a:ahLst/>
              <a:cxnLst/>
              <a:rect l="l" t="t" r="r" b="b"/>
              <a:pathLst>
                <a:path w="3583048" h="13919155">
                  <a:moveTo>
                    <a:pt x="0" y="0"/>
                  </a:moveTo>
                  <a:lnTo>
                    <a:pt x="3583048" y="0"/>
                  </a:lnTo>
                  <a:lnTo>
                    <a:pt x="3583048" y="13919155"/>
                  </a:lnTo>
                  <a:lnTo>
                    <a:pt x="0" y="13919155"/>
                  </a:lnTo>
                  <a:close/>
                </a:path>
              </a:pathLst>
            </a:custGeom>
            <a:solidFill>
              <a:srgbClr val="03A8E8"/>
            </a:solidFill>
          </p:spPr>
          <p:txBody>
            <a:bodyPr/>
            <a:lstStyle/>
            <a:p>
              <a:endParaRPr lang="en-US"/>
            </a:p>
          </p:txBody>
        </p:sp>
      </p:grpSp>
      <p:sp>
        <p:nvSpPr>
          <p:cNvPr id="4" name="Freeform 4" descr="Image"/>
          <p:cNvSpPr/>
          <p:nvPr/>
        </p:nvSpPr>
        <p:spPr>
          <a:xfrm>
            <a:off x="16288136" y="9258300"/>
            <a:ext cx="1515804" cy="523962"/>
          </a:xfrm>
          <a:custGeom>
            <a:avLst/>
            <a:gdLst/>
            <a:ahLst/>
            <a:cxnLst/>
            <a:rect l="l" t="t" r="r" b="b"/>
            <a:pathLst>
              <a:path w="1515804" h="523962">
                <a:moveTo>
                  <a:pt x="0" y="0"/>
                </a:moveTo>
                <a:lnTo>
                  <a:pt x="1515804" y="0"/>
                </a:lnTo>
                <a:lnTo>
                  <a:pt x="1515804" y="523962"/>
                </a:lnTo>
                <a:lnTo>
                  <a:pt x="0" y="523962"/>
                </a:lnTo>
                <a:lnTo>
                  <a:pt x="0" y="0"/>
                </a:lnTo>
                <a:close/>
              </a:path>
            </a:pathLst>
          </a:custGeom>
          <a:blipFill>
            <a:blip r:embed="rId3"/>
            <a:stretch>
              <a:fillRect b="-156"/>
            </a:stretch>
          </a:blipFill>
        </p:spPr>
        <p:txBody>
          <a:bodyPr/>
          <a:lstStyle/>
          <a:p>
            <a:endParaRPr lang="en-US"/>
          </a:p>
        </p:txBody>
      </p:sp>
      <p:sp>
        <p:nvSpPr>
          <p:cNvPr id="5" name="Freeform 5" descr="Image"/>
          <p:cNvSpPr/>
          <p:nvPr/>
        </p:nvSpPr>
        <p:spPr>
          <a:xfrm rot="-5400000">
            <a:off x="14063665" y="4237493"/>
            <a:ext cx="5999610" cy="1082234"/>
          </a:xfrm>
          <a:custGeom>
            <a:avLst/>
            <a:gdLst/>
            <a:ahLst/>
            <a:cxnLst/>
            <a:rect l="l" t="t" r="r" b="b"/>
            <a:pathLst>
              <a:path w="5999610" h="1082234">
                <a:moveTo>
                  <a:pt x="0" y="0"/>
                </a:moveTo>
                <a:lnTo>
                  <a:pt x="5999610" y="0"/>
                </a:lnTo>
                <a:lnTo>
                  <a:pt x="5999610" y="1082234"/>
                </a:lnTo>
                <a:lnTo>
                  <a:pt x="0" y="1082234"/>
                </a:lnTo>
                <a:lnTo>
                  <a:pt x="0" y="0"/>
                </a:lnTo>
                <a:close/>
              </a:path>
            </a:pathLst>
          </a:custGeom>
          <a:blipFill>
            <a:blip r:embed="rId4"/>
            <a:stretch>
              <a:fillRect b="-177"/>
            </a:stretch>
          </a:blipFill>
        </p:spPr>
        <p:txBody>
          <a:bodyPr/>
          <a:lstStyle/>
          <a:p>
            <a:endParaRPr lang="en-US"/>
          </a:p>
        </p:txBody>
      </p:sp>
      <p:grpSp>
        <p:nvGrpSpPr>
          <p:cNvPr id="6" name="Group 6"/>
          <p:cNvGrpSpPr/>
          <p:nvPr/>
        </p:nvGrpSpPr>
        <p:grpSpPr>
          <a:xfrm>
            <a:off x="404386" y="197538"/>
            <a:ext cx="1100733" cy="1662325"/>
            <a:chOff x="0" y="0"/>
            <a:chExt cx="1467644" cy="2216433"/>
          </a:xfrm>
        </p:grpSpPr>
        <p:sp>
          <p:nvSpPr>
            <p:cNvPr id="7" name="Freeform 7"/>
            <p:cNvSpPr/>
            <p:nvPr/>
          </p:nvSpPr>
          <p:spPr>
            <a:xfrm>
              <a:off x="50297" y="0"/>
              <a:ext cx="1367050" cy="1651396"/>
            </a:xfrm>
            <a:custGeom>
              <a:avLst/>
              <a:gdLst/>
              <a:ahLst/>
              <a:cxnLst/>
              <a:rect l="l" t="t" r="r" b="b"/>
              <a:pathLst>
                <a:path w="1367050" h="1651396">
                  <a:moveTo>
                    <a:pt x="0" y="0"/>
                  </a:moveTo>
                  <a:lnTo>
                    <a:pt x="1367050" y="0"/>
                  </a:lnTo>
                  <a:lnTo>
                    <a:pt x="1367050" y="1651396"/>
                  </a:lnTo>
                  <a:lnTo>
                    <a:pt x="0" y="1651396"/>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n-US"/>
            </a:p>
          </p:txBody>
        </p:sp>
        <p:grpSp>
          <p:nvGrpSpPr>
            <p:cNvPr id="8" name="Group 8"/>
            <p:cNvGrpSpPr/>
            <p:nvPr/>
          </p:nvGrpSpPr>
          <p:grpSpPr>
            <a:xfrm>
              <a:off x="522841" y="1828300"/>
              <a:ext cx="388133" cy="388133"/>
              <a:chOff x="0" y="0"/>
              <a:chExt cx="812800" cy="812800"/>
            </a:xfrm>
          </p:grpSpPr>
          <p:sp>
            <p:nvSpPr>
              <p:cNvPr id="9" name="Freeform 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66675" cap="sq">
                <a:solidFill>
                  <a:srgbClr val="02BBED"/>
                </a:solidFill>
                <a:prstDash val="solid"/>
                <a:miter/>
              </a:ln>
            </p:spPr>
            <p:txBody>
              <a:bodyPr/>
              <a:lstStyle/>
              <a:p>
                <a:endParaRPr lang="en-US"/>
              </a:p>
            </p:txBody>
          </p:sp>
          <p:sp>
            <p:nvSpPr>
              <p:cNvPr id="10" name="TextBox 10"/>
              <p:cNvSpPr txBox="1"/>
              <p:nvPr/>
            </p:nvSpPr>
            <p:spPr>
              <a:xfrm>
                <a:off x="76200" y="38100"/>
                <a:ext cx="660400" cy="698500"/>
              </a:xfrm>
              <a:prstGeom prst="rect">
                <a:avLst/>
              </a:prstGeom>
            </p:spPr>
            <p:txBody>
              <a:bodyPr lIns="50800" tIns="50800" rIns="50800" bIns="50800" rtlCol="0" anchor="ctr"/>
              <a:lstStyle/>
              <a:p>
                <a:pPr marL="0" lvl="0" indent="0" algn="ctr">
                  <a:lnSpc>
                    <a:spcPts val="2756"/>
                  </a:lnSpc>
                  <a:spcBef>
                    <a:spcPct val="0"/>
                  </a:spcBef>
                </a:pPr>
                <a:endParaRPr/>
              </a:p>
            </p:txBody>
          </p:sp>
        </p:grpSp>
        <p:sp>
          <p:nvSpPr>
            <p:cNvPr id="11" name="TextBox 11"/>
            <p:cNvSpPr txBox="1"/>
            <p:nvPr/>
          </p:nvSpPr>
          <p:spPr>
            <a:xfrm>
              <a:off x="0" y="570366"/>
              <a:ext cx="1467644" cy="428984"/>
            </a:xfrm>
            <a:prstGeom prst="rect">
              <a:avLst/>
            </a:prstGeom>
          </p:spPr>
          <p:txBody>
            <a:bodyPr lIns="0" tIns="0" rIns="0" bIns="0" rtlCol="0" anchor="t">
              <a:spAutoFit/>
            </a:bodyPr>
            <a:lstStyle/>
            <a:p>
              <a:pPr marL="0" lvl="0" indent="0" algn="ctr">
                <a:lnSpc>
                  <a:spcPts val="2539"/>
                </a:lnSpc>
                <a:spcBef>
                  <a:spcPct val="0"/>
                </a:spcBef>
              </a:pPr>
              <a:r>
                <a:rPr lang="en-US" sz="1983" b="1">
                  <a:solidFill>
                    <a:srgbClr val="1B1564"/>
                  </a:solidFill>
                  <a:latin typeface="Helvetica Bold"/>
                  <a:ea typeface="Helvetica Bold"/>
                  <a:cs typeface="Helvetica Bold"/>
                  <a:sym typeface="Helvetica Bold"/>
                </a:rPr>
                <a:t>WP3</a:t>
              </a:r>
            </a:p>
          </p:txBody>
        </p:sp>
      </p:grpSp>
      <p:sp>
        <p:nvSpPr>
          <p:cNvPr id="12" name="Freeform 12"/>
          <p:cNvSpPr/>
          <p:nvPr/>
        </p:nvSpPr>
        <p:spPr>
          <a:xfrm>
            <a:off x="4733522" y="1859862"/>
            <a:ext cx="587568" cy="1003361"/>
          </a:xfrm>
          <a:custGeom>
            <a:avLst/>
            <a:gdLst/>
            <a:ahLst/>
            <a:cxnLst/>
            <a:rect l="l" t="t" r="r" b="b"/>
            <a:pathLst>
              <a:path w="587568" h="1003361">
                <a:moveTo>
                  <a:pt x="0" y="0"/>
                </a:moveTo>
                <a:lnTo>
                  <a:pt x="587569" y="0"/>
                </a:lnTo>
                <a:lnTo>
                  <a:pt x="587569" y="1003362"/>
                </a:lnTo>
                <a:lnTo>
                  <a:pt x="0" y="100336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3" name="TextBox 13"/>
          <p:cNvSpPr txBox="1"/>
          <p:nvPr/>
        </p:nvSpPr>
        <p:spPr>
          <a:xfrm>
            <a:off x="2159214" y="788420"/>
            <a:ext cx="13164273" cy="577017"/>
          </a:xfrm>
          <a:prstGeom prst="rect">
            <a:avLst/>
          </a:prstGeom>
        </p:spPr>
        <p:txBody>
          <a:bodyPr lIns="0" tIns="0" rIns="0" bIns="0" rtlCol="0" anchor="t">
            <a:spAutoFit/>
          </a:bodyPr>
          <a:lstStyle/>
          <a:p>
            <a:pPr algn="l">
              <a:lnSpc>
                <a:spcPts val="5599"/>
              </a:lnSpc>
            </a:pPr>
            <a:r>
              <a:rPr lang="en-US" sz="3999" b="1" spc="127" dirty="0">
                <a:solidFill>
                  <a:srgbClr val="1B1464"/>
                </a:solidFill>
                <a:latin typeface="+mj-lt"/>
                <a:ea typeface="Helvetica Bold"/>
                <a:cs typeface="Helvetica Bold"/>
                <a:sym typeface="Helvetica Bold"/>
              </a:rPr>
              <a:t>Menus guidelines</a:t>
            </a:r>
          </a:p>
        </p:txBody>
      </p:sp>
      <p:sp>
        <p:nvSpPr>
          <p:cNvPr id="14" name="TextBox 14"/>
          <p:cNvSpPr txBox="1"/>
          <p:nvPr/>
        </p:nvSpPr>
        <p:spPr>
          <a:xfrm>
            <a:off x="5657257" y="1955164"/>
            <a:ext cx="5847816" cy="708025"/>
          </a:xfrm>
          <a:prstGeom prst="rect">
            <a:avLst/>
          </a:prstGeom>
        </p:spPr>
        <p:txBody>
          <a:bodyPr lIns="0" tIns="0" rIns="0" bIns="0" rtlCol="0" anchor="t">
            <a:spAutoFit/>
          </a:bodyPr>
          <a:lstStyle/>
          <a:p>
            <a:pPr algn="l">
              <a:lnSpc>
                <a:spcPts val="5599"/>
              </a:lnSpc>
            </a:pPr>
            <a:r>
              <a:rPr lang="en-US" sz="3999" b="1" spc="127" dirty="0">
                <a:solidFill>
                  <a:srgbClr val="1B1564"/>
                </a:solidFill>
                <a:latin typeface="Helvetica Bold"/>
                <a:ea typeface="Helvetica Bold"/>
                <a:cs typeface="Helvetica Bold"/>
                <a:sym typeface="Helvetica Bold"/>
              </a:rPr>
              <a:t>Energy Requirements</a:t>
            </a:r>
          </a:p>
        </p:txBody>
      </p:sp>
      <p:sp>
        <p:nvSpPr>
          <p:cNvPr id="15" name="TextBox 15"/>
          <p:cNvSpPr txBox="1"/>
          <p:nvPr/>
        </p:nvSpPr>
        <p:spPr>
          <a:xfrm>
            <a:off x="897602" y="3573037"/>
            <a:ext cx="14587471" cy="1111038"/>
          </a:xfrm>
          <a:prstGeom prst="rect">
            <a:avLst/>
          </a:prstGeom>
        </p:spPr>
        <p:txBody>
          <a:bodyPr lIns="0" tIns="0" rIns="0" bIns="0" rtlCol="0" anchor="t">
            <a:spAutoFit/>
          </a:bodyPr>
          <a:lstStyle/>
          <a:p>
            <a:pPr algn="ctr">
              <a:lnSpc>
                <a:spcPts val="4386"/>
              </a:lnSpc>
            </a:pPr>
            <a:r>
              <a:rPr lang="en-US" sz="3133" dirty="0">
                <a:solidFill>
                  <a:srgbClr val="1B1564"/>
                </a:solidFill>
                <a:ea typeface="Helvetica"/>
                <a:cs typeface="Helvetica"/>
                <a:sym typeface="Helvetica"/>
              </a:rPr>
              <a:t>Man, and women, age 18 to 25 years, with low or moderate physical activity </a:t>
            </a:r>
          </a:p>
          <a:p>
            <a:pPr algn="ctr">
              <a:lnSpc>
                <a:spcPts val="4386"/>
              </a:lnSpc>
            </a:pPr>
            <a:r>
              <a:rPr lang="en-US" sz="3133" dirty="0">
                <a:solidFill>
                  <a:srgbClr val="1B1564"/>
                </a:solidFill>
                <a:ea typeface="Helvetica"/>
                <a:cs typeface="Helvetica"/>
                <a:sym typeface="Helvetica"/>
              </a:rPr>
              <a:t> </a:t>
            </a:r>
            <a:r>
              <a:rPr lang="en-US" sz="3133" b="1" dirty="0">
                <a:solidFill>
                  <a:srgbClr val="1B1564"/>
                </a:solidFill>
                <a:ea typeface="Helvetica Bold"/>
                <a:cs typeface="Helvetica Bold"/>
                <a:sym typeface="Helvetica Bold"/>
              </a:rPr>
              <a:t>2256 Kcal / day</a:t>
            </a:r>
          </a:p>
        </p:txBody>
      </p:sp>
      <p:sp>
        <p:nvSpPr>
          <p:cNvPr id="16" name="Freeform 16"/>
          <p:cNvSpPr/>
          <p:nvPr/>
        </p:nvSpPr>
        <p:spPr>
          <a:xfrm>
            <a:off x="2101669" y="5219700"/>
            <a:ext cx="7651931" cy="4181540"/>
          </a:xfrm>
          <a:custGeom>
            <a:avLst/>
            <a:gdLst/>
            <a:ahLst/>
            <a:cxnLst/>
            <a:rect l="l" t="t" r="r" b="b"/>
            <a:pathLst>
              <a:path w="7651931" h="4181540">
                <a:moveTo>
                  <a:pt x="0" y="0"/>
                </a:moveTo>
                <a:lnTo>
                  <a:pt x="7651931" y="0"/>
                </a:lnTo>
                <a:lnTo>
                  <a:pt x="7651931" y="4181540"/>
                </a:lnTo>
                <a:lnTo>
                  <a:pt x="0" y="4181540"/>
                </a:lnTo>
                <a:lnTo>
                  <a:pt x="0" y="0"/>
                </a:lnTo>
                <a:close/>
              </a:path>
            </a:pathLst>
          </a:custGeom>
          <a:blipFill>
            <a:blip r:embed="rId9">
              <a:extLst>
                <a:ext uri="{96DAC541-7B7A-43D3-8B79-37D633B846F1}">
                  <asvg:svgBlip xmlns:asvg="http://schemas.microsoft.com/office/drawing/2016/SVG/main" r:embed="rId10"/>
                </a:ext>
              </a:extLst>
            </a:blip>
            <a:stretch>
              <a:fillRect r="-14716"/>
            </a:stretch>
          </a:blipFill>
        </p:spPr>
        <p:txBody>
          <a:bodyPr/>
          <a:lstStyle/>
          <a:p>
            <a:endParaRPr lang="en-US"/>
          </a:p>
        </p:txBody>
      </p:sp>
      <p:sp>
        <p:nvSpPr>
          <p:cNvPr id="17" name="TextBox 17"/>
          <p:cNvSpPr txBox="1"/>
          <p:nvPr/>
        </p:nvSpPr>
        <p:spPr>
          <a:xfrm>
            <a:off x="2317817" y="6205594"/>
            <a:ext cx="3396357" cy="2292141"/>
          </a:xfrm>
          <a:prstGeom prst="rect">
            <a:avLst/>
          </a:prstGeom>
        </p:spPr>
        <p:txBody>
          <a:bodyPr lIns="0" tIns="0" rIns="0" bIns="0" rtlCol="0" anchor="t">
            <a:spAutoFit/>
          </a:bodyPr>
          <a:lstStyle/>
          <a:p>
            <a:pPr algn="ctr">
              <a:lnSpc>
                <a:spcPts val="4504"/>
              </a:lnSpc>
            </a:pPr>
            <a:r>
              <a:rPr lang="en-US" sz="3106" b="1" dirty="0">
                <a:solidFill>
                  <a:srgbClr val="1B1564"/>
                </a:solidFill>
                <a:ea typeface="Helvetica Bold"/>
                <a:cs typeface="Helvetica Bold"/>
                <a:sym typeface="Helvetica Bold"/>
              </a:rPr>
              <a:t>30</a:t>
            </a:r>
            <a:r>
              <a:rPr lang="en-US" sz="3106" dirty="0">
                <a:solidFill>
                  <a:srgbClr val="1B1564"/>
                </a:solidFill>
                <a:ea typeface="Helvetica"/>
                <a:cs typeface="Helvetica"/>
                <a:sym typeface="Helvetica"/>
              </a:rPr>
              <a:t> to </a:t>
            </a:r>
            <a:r>
              <a:rPr lang="en-US" sz="3106" b="1" dirty="0">
                <a:solidFill>
                  <a:srgbClr val="1B1564"/>
                </a:solidFill>
                <a:ea typeface="Helvetica Bold"/>
                <a:cs typeface="Helvetica Bold"/>
                <a:sym typeface="Helvetica Bold"/>
              </a:rPr>
              <a:t>35% </a:t>
            </a:r>
            <a:r>
              <a:rPr lang="en-US" sz="3106" dirty="0">
                <a:solidFill>
                  <a:srgbClr val="1B1564"/>
                </a:solidFill>
                <a:ea typeface="Helvetica"/>
                <a:cs typeface="Helvetica"/>
                <a:sym typeface="Helvetica"/>
              </a:rPr>
              <a:t>of daily value for lunch = </a:t>
            </a:r>
            <a:r>
              <a:rPr lang="en-US" sz="3106" b="1" dirty="0">
                <a:solidFill>
                  <a:srgbClr val="1B1564"/>
                </a:solidFill>
                <a:ea typeface="Helvetica Bold"/>
                <a:cs typeface="Helvetica Bold"/>
                <a:sym typeface="Helvetica Bold"/>
              </a:rPr>
              <a:t>677 to 789 kcal / meal</a:t>
            </a:r>
          </a:p>
        </p:txBody>
      </p:sp>
      <p:sp>
        <p:nvSpPr>
          <p:cNvPr id="18" name="TextBox 18"/>
          <p:cNvSpPr txBox="1"/>
          <p:nvPr/>
        </p:nvSpPr>
        <p:spPr>
          <a:xfrm>
            <a:off x="6663336" y="5424304"/>
            <a:ext cx="2672410" cy="962108"/>
          </a:xfrm>
          <a:prstGeom prst="rect">
            <a:avLst/>
          </a:prstGeom>
        </p:spPr>
        <p:txBody>
          <a:bodyPr lIns="0" tIns="0" rIns="0" bIns="0" rtlCol="0" anchor="t">
            <a:spAutoFit/>
          </a:bodyPr>
          <a:lstStyle/>
          <a:p>
            <a:pPr algn="ctr">
              <a:lnSpc>
                <a:spcPts val="3727"/>
              </a:lnSpc>
            </a:pPr>
            <a:r>
              <a:rPr lang="en-US" sz="3106" dirty="0">
                <a:solidFill>
                  <a:srgbClr val="1B1564"/>
                </a:solidFill>
                <a:ea typeface="Helvetica"/>
                <a:cs typeface="Helvetica"/>
                <a:sym typeface="Helvetica"/>
              </a:rPr>
              <a:t>CHO </a:t>
            </a:r>
          </a:p>
          <a:p>
            <a:pPr algn="ctr">
              <a:lnSpc>
                <a:spcPts val="3727"/>
              </a:lnSpc>
            </a:pPr>
            <a:r>
              <a:rPr lang="en-US" sz="3106" dirty="0">
                <a:solidFill>
                  <a:srgbClr val="1B1564"/>
                </a:solidFill>
                <a:ea typeface="Helvetica"/>
                <a:cs typeface="Helvetica"/>
                <a:sym typeface="Helvetica"/>
              </a:rPr>
              <a:t>(45-60%)</a:t>
            </a:r>
          </a:p>
        </p:txBody>
      </p:sp>
      <p:sp>
        <p:nvSpPr>
          <p:cNvPr id="19" name="TextBox 19"/>
          <p:cNvSpPr txBox="1"/>
          <p:nvPr/>
        </p:nvSpPr>
        <p:spPr>
          <a:xfrm>
            <a:off x="6663336" y="6839011"/>
            <a:ext cx="2672410" cy="962108"/>
          </a:xfrm>
          <a:prstGeom prst="rect">
            <a:avLst/>
          </a:prstGeom>
        </p:spPr>
        <p:txBody>
          <a:bodyPr lIns="0" tIns="0" rIns="0" bIns="0" rtlCol="0" anchor="t">
            <a:spAutoFit/>
          </a:bodyPr>
          <a:lstStyle/>
          <a:p>
            <a:pPr algn="ctr">
              <a:lnSpc>
                <a:spcPts val="3727"/>
              </a:lnSpc>
            </a:pPr>
            <a:r>
              <a:rPr lang="en-US" sz="3106">
                <a:solidFill>
                  <a:srgbClr val="1B1564"/>
                </a:solidFill>
                <a:ea typeface="Helvetica"/>
                <a:cs typeface="Helvetica"/>
                <a:sym typeface="Helvetica"/>
              </a:rPr>
              <a:t>Lipids</a:t>
            </a:r>
          </a:p>
          <a:p>
            <a:pPr algn="ctr">
              <a:lnSpc>
                <a:spcPts val="3727"/>
              </a:lnSpc>
            </a:pPr>
            <a:r>
              <a:rPr lang="en-US" sz="3106">
                <a:solidFill>
                  <a:srgbClr val="1B1564"/>
                </a:solidFill>
                <a:ea typeface="Helvetica"/>
                <a:cs typeface="Helvetica"/>
                <a:sym typeface="Helvetica"/>
              </a:rPr>
              <a:t>(20-30%)</a:t>
            </a:r>
          </a:p>
        </p:txBody>
      </p:sp>
      <p:sp>
        <p:nvSpPr>
          <p:cNvPr id="20" name="TextBox 20"/>
          <p:cNvSpPr txBox="1"/>
          <p:nvPr/>
        </p:nvSpPr>
        <p:spPr>
          <a:xfrm>
            <a:off x="6628626" y="8331293"/>
            <a:ext cx="2672410" cy="962108"/>
          </a:xfrm>
          <a:prstGeom prst="rect">
            <a:avLst/>
          </a:prstGeom>
        </p:spPr>
        <p:txBody>
          <a:bodyPr lIns="0" tIns="0" rIns="0" bIns="0" rtlCol="0" anchor="t">
            <a:spAutoFit/>
          </a:bodyPr>
          <a:lstStyle/>
          <a:p>
            <a:pPr algn="ctr">
              <a:lnSpc>
                <a:spcPts val="3727"/>
              </a:lnSpc>
            </a:pPr>
            <a:r>
              <a:rPr lang="en-US" sz="3106">
                <a:solidFill>
                  <a:srgbClr val="1B1564"/>
                </a:solidFill>
                <a:ea typeface="Helvetica"/>
                <a:cs typeface="Helvetica"/>
                <a:sym typeface="Helvetica"/>
              </a:rPr>
              <a:t>Protein</a:t>
            </a:r>
          </a:p>
          <a:p>
            <a:pPr algn="ctr">
              <a:lnSpc>
                <a:spcPts val="3727"/>
              </a:lnSpc>
            </a:pPr>
            <a:r>
              <a:rPr lang="en-US" sz="3106">
                <a:solidFill>
                  <a:srgbClr val="1B1564"/>
                </a:solidFill>
                <a:ea typeface="Helvetica"/>
                <a:cs typeface="Helvetica"/>
                <a:sym typeface="Helvetica"/>
              </a:rPr>
              <a:t>(10-15%)</a:t>
            </a:r>
          </a:p>
        </p:txBody>
      </p:sp>
      <p:sp>
        <p:nvSpPr>
          <p:cNvPr id="21" name="TextBox 21"/>
          <p:cNvSpPr txBox="1"/>
          <p:nvPr/>
        </p:nvSpPr>
        <p:spPr>
          <a:xfrm>
            <a:off x="10017820" y="5637487"/>
            <a:ext cx="4498511" cy="474489"/>
          </a:xfrm>
          <a:prstGeom prst="rect">
            <a:avLst/>
          </a:prstGeom>
        </p:spPr>
        <p:txBody>
          <a:bodyPr lIns="0" tIns="0" rIns="0" bIns="0" rtlCol="0" anchor="t">
            <a:spAutoFit/>
          </a:bodyPr>
          <a:lstStyle/>
          <a:p>
            <a:pPr algn="l">
              <a:lnSpc>
                <a:spcPts val="3727"/>
              </a:lnSpc>
            </a:pPr>
            <a:r>
              <a:rPr lang="en-US" sz="3106" b="1">
                <a:solidFill>
                  <a:srgbClr val="1B1564"/>
                </a:solidFill>
                <a:ea typeface="Helvetica Bold"/>
                <a:cs typeface="Helvetica Bold"/>
                <a:sym typeface="Helvetica Bold"/>
              </a:rPr>
              <a:t>76.1 - 118.4 grams</a:t>
            </a:r>
          </a:p>
        </p:txBody>
      </p:sp>
      <p:sp>
        <p:nvSpPr>
          <p:cNvPr id="22" name="TextBox 22"/>
          <p:cNvSpPr txBox="1"/>
          <p:nvPr/>
        </p:nvSpPr>
        <p:spPr>
          <a:xfrm>
            <a:off x="10036870" y="7053324"/>
            <a:ext cx="4498511" cy="474489"/>
          </a:xfrm>
          <a:prstGeom prst="rect">
            <a:avLst/>
          </a:prstGeom>
        </p:spPr>
        <p:txBody>
          <a:bodyPr lIns="0" tIns="0" rIns="0" bIns="0" rtlCol="0" anchor="t">
            <a:spAutoFit/>
          </a:bodyPr>
          <a:lstStyle/>
          <a:p>
            <a:pPr algn="l">
              <a:lnSpc>
                <a:spcPts val="3727"/>
              </a:lnSpc>
            </a:pPr>
            <a:r>
              <a:rPr lang="en-US" sz="3106" b="1">
                <a:solidFill>
                  <a:srgbClr val="1B1564"/>
                </a:solidFill>
                <a:ea typeface="Helvetica Bold"/>
                <a:cs typeface="Helvetica Bold"/>
                <a:sym typeface="Helvetica Bold"/>
              </a:rPr>
              <a:t>15 - 26.3 grams</a:t>
            </a:r>
          </a:p>
        </p:txBody>
      </p:sp>
      <p:sp>
        <p:nvSpPr>
          <p:cNvPr id="23" name="TextBox 23"/>
          <p:cNvSpPr txBox="1"/>
          <p:nvPr/>
        </p:nvSpPr>
        <p:spPr>
          <a:xfrm>
            <a:off x="10036870" y="8469160"/>
            <a:ext cx="4498511" cy="474489"/>
          </a:xfrm>
          <a:prstGeom prst="rect">
            <a:avLst/>
          </a:prstGeom>
        </p:spPr>
        <p:txBody>
          <a:bodyPr lIns="0" tIns="0" rIns="0" bIns="0" rtlCol="0" anchor="t">
            <a:spAutoFit/>
          </a:bodyPr>
          <a:lstStyle/>
          <a:p>
            <a:pPr algn="l">
              <a:lnSpc>
                <a:spcPts val="3727"/>
              </a:lnSpc>
            </a:pPr>
            <a:r>
              <a:rPr lang="en-US" sz="3106" b="1">
                <a:solidFill>
                  <a:srgbClr val="1B1564"/>
                </a:solidFill>
                <a:ea typeface="Helvetica Bold"/>
                <a:cs typeface="Helvetica Bold"/>
                <a:sym typeface="Helvetica Bold"/>
              </a:rPr>
              <a:t>16.9 - 29.6 grams</a:t>
            </a:r>
          </a:p>
        </p:txBody>
      </p:sp>
      <p:sp>
        <p:nvSpPr>
          <p:cNvPr id="24" name="Freeform 24"/>
          <p:cNvSpPr/>
          <p:nvPr/>
        </p:nvSpPr>
        <p:spPr>
          <a:xfrm>
            <a:off x="1143000" y="3619500"/>
            <a:ext cx="496623" cy="504885"/>
          </a:xfrm>
          <a:custGeom>
            <a:avLst/>
            <a:gdLst/>
            <a:ahLst/>
            <a:cxnLst/>
            <a:rect l="l" t="t" r="r" b="b"/>
            <a:pathLst>
              <a:path w="496623" h="504885">
                <a:moveTo>
                  <a:pt x="0" y="0"/>
                </a:moveTo>
                <a:lnTo>
                  <a:pt x="496623" y="0"/>
                </a:lnTo>
                <a:lnTo>
                  <a:pt x="496623" y="504885"/>
                </a:lnTo>
                <a:lnTo>
                  <a:pt x="0" y="504885"/>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5070011" y="0"/>
            <a:ext cx="3319667" cy="10439400"/>
            <a:chOff x="0" y="0"/>
            <a:chExt cx="4426223" cy="13919200"/>
          </a:xfrm>
        </p:grpSpPr>
        <p:sp>
          <p:nvSpPr>
            <p:cNvPr id="3" name="Freeform 3"/>
            <p:cNvSpPr/>
            <p:nvPr/>
          </p:nvSpPr>
          <p:spPr>
            <a:xfrm>
              <a:off x="0" y="0"/>
              <a:ext cx="4426230" cy="13919155"/>
            </a:xfrm>
            <a:custGeom>
              <a:avLst/>
              <a:gdLst/>
              <a:ahLst/>
              <a:cxnLst/>
              <a:rect l="l" t="t" r="r" b="b"/>
              <a:pathLst>
                <a:path w="4426230" h="13919155">
                  <a:moveTo>
                    <a:pt x="0" y="0"/>
                  </a:moveTo>
                  <a:lnTo>
                    <a:pt x="4426230" y="0"/>
                  </a:lnTo>
                  <a:lnTo>
                    <a:pt x="4426230" y="13919155"/>
                  </a:lnTo>
                  <a:lnTo>
                    <a:pt x="0" y="13919155"/>
                  </a:lnTo>
                  <a:close/>
                </a:path>
              </a:pathLst>
            </a:custGeom>
            <a:solidFill>
              <a:srgbClr val="03A8E8"/>
            </a:solidFill>
          </p:spPr>
          <p:txBody>
            <a:bodyPr/>
            <a:lstStyle/>
            <a:p>
              <a:endParaRPr lang="en-US"/>
            </a:p>
          </p:txBody>
        </p:sp>
      </p:grpSp>
      <p:sp>
        <p:nvSpPr>
          <p:cNvPr id="4" name="Freeform 4" descr="Image"/>
          <p:cNvSpPr/>
          <p:nvPr/>
        </p:nvSpPr>
        <p:spPr>
          <a:xfrm>
            <a:off x="15971942" y="9238905"/>
            <a:ext cx="1515804" cy="523962"/>
          </a:xfrm>
          <a:custGeom>
            <a:avLst/>
            <a:gdLst/>
            <a:ahLst/>
            <a:cxnLst/>
            <a:rect l="l" t="t" r="r" b="b"/>
            <a:pathLst>
              <a:path w="1515804" h="523962">
                <a:moveTo>
                  <a:pt x="0" y="0"/>
                </a:moveTo>
                <a:lnTo>
                  <a:pt x="1515804" y="0"/>
                </a:lnTo>
                <a:lnTo>
                  <a:pt x="1515804" y="523962"/>
                </a:lnTo>
                <a:lnTo>
                  <a:pt x="0" y="523962"/>
                </a:lnTo>
                <a:lnTo>
                  <a:pt x="0" y="0"/>
                </a:lnTo>
                <a:close/>
              </a:path>
            </a:pathLst>
          </a:custGeom>
          <a:blipFill>
            <a:blip r:embed="rId3"/>
            <a:stretch>
              <a:fillRect b="-156"/>
            </a:stretch>
          </a:blipFill>
        </p:spPr>
        <p:txBody>
          <a:bodyPr/>
          <a:lstStyle/>
          <a:p>
            <a:endParaRPr lang="en-US"/>
          </a:p>
        </p:txBody>
      </p:sp>
      <p:sp>
        <p:nvSpPr>
          <p:cNvPr id="5" name="Freeform 5" descr="Image"/>
          <p:cNvSpPr/>
          <p:nvPr/>
        </p:nvSpPr>
        <p:spPr>
          <a:xfrm rot="-5400000">
            <a:off x="13747472" y="4478697"/>
            <a:ext cx="5999610" cy="1082234"/>
          </a:xfrm>
          <a:custGeom>
            <a:avLst/>
            <a:gdLst/>
            <a:ahLst/>
            <a:cxnLst/>
            <a:rect l="l" t="t" r="r" b="b"/>
            <a:pathLst>
              <a:path w="5999610" h="1082234">
                <a:moveTo>
                  <a:pt x="0" y="0"/>
                </a:moveTo>
                <a:lnTo>
                  <a:pt x="5999610" y="0"/>
                </a:lnTo>
                <a:lnTo>
                  <a:pt x="5999610" y="1082234"/>
                </a:lnTo>
                <a:lnTo>
                  <a:pt x="0" y="1082234"/>
                </a:lnTo>
                <a:lnTo>
                  <a:pt x="0" y="0"/>
                </a:lnTo>
                <a:close/>
              </a:path>
            </a:pathLst>
          </a:custGeom>
          <a:blipFill>
            <a:blip r:embed="rId4"/>
            <a:stretch>
              <a:fillRect b="-177"/>
            </a:stretch>
          </a:blipFill>
        </p:spPr>
        <p:txBody>
          <a:bodyPr/>
          <a:lstStyle/>
          <a:p>
            <a:endParaRPr lang="en-US"/>
          </a:p>
        </p:txBody>
      </p:sp>
      <p:grpSp>
        <p:nvGrpSpPr>
          <p:cNvPr id="6" name="Group 6"/>
          <p:cNvGrpSpPr/>
          <p:nvPr/>
        </p:nvGrpSpPr>
        <p:grpSpPr>
          <a:xfrm>
            <a:off x="404386" y="197538"/>
            <a:ext cx="1100733" cy="1662325"/>
            <a:chOff x="0" y="0"/>
            <a:chExt cx="1467644" cy="2216433"/>
          </a:xfrm>
        </p:grpSpPr>
        <p:sp>
          <p:nvSpPr>
            <p:cNvPr id="7" name="Freeform 7"/>
            <p:cNvSpPr/>
            <p:nvPr/>
          </p:nvSpPr>
          <p:spPr>
            <a:xfrm>
              <a:off x="50297" y="0"/>
              <a:ext cx="1367050" cy="1651396"/>
            </a:xfrm>
            <a:custGeom>
              <a:avLst/>
              <a:gdLst/>
              <a:ahLst/>
              <a:cxnLst/>
              <a:rect l="l" t="t" r="r" b="b"/>
              <a:pathLst>
                <a:path w="1367050" h="1651396">
                  <a:moveTo>
                    <a:pt x="0" y="0"/>
                  </a:moveTo>
                  <a:lnTo>
                    <a:pt x="1367050" y="0"/>
                  </a:lnTo>
                  <a:lnTo>
                    <a:pt x="1367050" y="1651396"/>
                  </a:lnTo>
                  <a:lnTo>
                    <a:pt x="0" y="1651396"/>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n-US"/>
            </a:p>
          </p:txBody>
        </p:sp>
        <p:grpSp>
          <p:nvGrpSpPr>
            <p:cNvPr id="8" name="Group 8"/>
            <p:cNvGrpSpPr/>
            <p:nvPr/>
          </p:nvGrpSpPr>
          <p:grpSpPr>
            <a:xfrm>
              <a:off x="522841" y="1828300"/>
              <a:ext cx="388133" cy="388133"/>
              <a:chOff x="0" y="0"/>
              <a:chExt cx="812800" cy="812800"/>
            </a:xfrm>
          </p:grpSpPr>
          <p:sp>
            <p:nvSpPr>
              <p:cNvPr id="9" name="Freeform 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66675" cap="sq">
                <a:solidFill>
                  <a:srgbClr val="02BBED"/>
                </a:solidFill>
                <a:prstDash val="solid"/>
                <a:miter/>
              </a:ln>
            </p:spPr>
            <p:txBody>
              <a:bodyPr/>
              <a:lstStyle/>
              <a:p>
                <a:endParaRPr lang="en-US"/>
              </a:p>
            </p:txBody>
          </p:sp>
          <p:sp>
            <p:nvSpPr>
              <p:cNvPr id="10" name="TextBox 10"/>
              <p:cNvSpPr txBox="1"/>
              <p:nvPr/>
            </p:nvSpPr>
            <p:spPr>
              <a:xfrm>
                <a:off x="76200" y="38100"/>
                <a:ext cx="660400" cy="698500"/>
              </a:xfrm>
              <a:prstGeom prst="rect">
                <a:avLst/>
              </a:prstGeom>
            </p:spPr>
            <p:txBody>
              <a:bodyPr lIns="50800" tIns="50800" rIns="50800" bIns="50800" rtlCol="0" anchor="ctr"/>
              <a:lstStyle/>
              <a:p>
                <a:pPr marL="0" lvl="0" indent="0" algn="ctr">
                  <a:lnSpc>
                    <a:spcPts val="2756"/>
                  </a:lnSpc>
                  <a:spcBef>
                    <a:spcPct val="0"/>
                  </a:spcBef>
                </a:pPr>
                <a:endParaRPr/>
              </a:p>
            </p:txBody>
          </p:sp>
        </p:grpSp>
        <p:sp>
          <p:nvSpPr>
            <p:cNvPr id="11" name="TextBox 11"/>
            <p:cNvSpPr txBox="1"/>
            <p:nvPr/>
          </p:nvSpPr>
          <p:spPr>
            <a:xfrm>
              <a:off x="0" y="570366"/>
              <a:ext cx="1467644" cy="428984"/>
            </a:xfrm>
            <a:prstGeom prst="rect">
              <a:avLst/>
            </a:prstGeom>
          </p:spPr>
          <p:txBody>
            <a:bodyPr lIns="0" tIns="0" rIns="0" bIns="0" rtlCol="0" anchor="t">
              <a:spAutoFit/>
            </a:bodyPr>
            <a:lstStyle/>
            <a:p>
              <a:pPr marL="0" lvl="0" indent="0" algn="ctr">
                <a:lnSpc>
                  <a:spcPts val="2539"/>
                </a:lnSpc>
                <a:spcBef>
                  <a:spcPct val="0"/>
                </a:spcBef>
              </a:pPr>
              <a:r>
                <a:rPr lang="en-US" sz="1983" b="1">
                  <a:solidFill>
                    <a:srgbClr val="1B1564"/>
                  </a:solidFill>
                  <a:latin typeface="Helvetica Bold"/>
                  <a:ea typeface="Helvetica Bold"/>
                  <a:cs typeface="Helvetica Bold"/>
                  <a:sym typeface="Helvetica Bold"/>
                </a:rPr>
                <a:t>WP3</a:t>
              </a:r>
            </a:p>
          </p:txBody>
        </p:sp>
      </p:grpSp>
      <p:sp>
        <p:nvSpPr>
          <p:cNvPr id="12" name="Freeform 12"/>
          <p:cNvSpPr/>
          <p:nvPr/>
        </p:nvSpPr>
        <p:spPr>
          <a:xfrm>
            <a:off x="1503456" y="7433485"/>
            <a:ext cx="703436" cy="887362"/>
          </a:xfrm>
          <a:custGeom>
            <a:avLst/>
            <a:gdLst/>
            <a:ahLst/>
            <a:cxnLst/>
            <a:rect l="l" t="t" r="r" b="b"/>
            <a:pathLst>
              <a:path w="703436" h="887362">
                <a:moveTo>
                  <a:pt x="0" y="0"/>
                </a:moveTo>
                <a:lnTo>
                  <a:pt x="703436" y="0"/>
                </a:lnTo>
                <a:lnTo>
                  <a:pt x="703436" y="887363"/>
                </a:lnTo>
                <a:lnTo>
                  <a:pt x="0" y="88736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3" name="Freeform 13"/>
          <p:cNvSpPr/>
          <p:nvPr/>
        </p:nvSpPr>
        <p:spPr>
          <a:xfrm>
            <a:off x="1403260" y="3562490"/>
            <a:ext cx="903828" cy="810056"/>
          </a:xfrm>
          <a:custGeom>
            <a:avLst/>
            <a:gdLst/>
            <a:ahLst/>
            <a:cxnLst/>
            <a:rect l="l" t="t" r="r" b="b"/>
            <a:pathLst>
              <a:path w="903828" h="810056">
                <a:moveTo>
                  <a:pt x="0" y="0"/>
                </a:moveTo>
                <a:lnTo>
                  <a:pt x="903828" y="0"/>
                </a:lnTo>
                <a:lnTo>
                  <a:pt x="903828" y="810056"/>
                </a:lnTo>
                <a:lnTo>
                  <a:pt x="0" y="810056"/>
                </a:lnTo>
                <a:lnTo>
                  <a:pt x="0" y="0"/>
                </a:lnTo>
                <a:close/>
              </a:path>
            </a:pathLst>
          </a:custGeom>
          <a:blipFill>
            <a:blip r:embed="rId9"/>
            <a:stretch>
              <a:fillRect/>
            </a:stretch>
          </a:blipFill>
        </p:spPr>
        <p:txBody>
          <a:bodyPr/>
          <a:lstStyle/>
          <a:p>
            <a:endParaRPr lang="en-US"/>
          </a:p>
        </p:txBody>
      </p:sp>
      <p:sp>
        <p:nvSpPr>
          <p:cNvPr id="14" name="Freeform 14"/>
          <p:cNvSpPr/>
          <p:nvPr/>
        </p:nvSpPr>
        <p:spPr>
          <a:xfrm>
            <a:off x="8368210" y="8525015"/>
            <a:ext cx="187572" cy="560677"/>
          </a:xfrm>
          <a:custGeom>
            <a:avLst/>
            <a:gdLst/>
            <a:ahLst/>
            <a:cxnLst/>
            <a:rect l="l" t="t" r="r" b="b"/>
            <a:pathLst>
              <a:path w="187572" h="560677">
                <a:moveTo>
                  <a:pt x="0" y="0"/>
                </a:moveTo>
                <a:lnTo>
                  <a:pt x="187572" y="0"/>
                </a:lnTo>
                <a:lnTo>
                  <a:pt x="187572" y="560677"/>
                </a:lnTo>
                <a:lnTo>
                  <a:pt x="0" y="560677"/>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15" name="TextBox 15"/>
          <p:cNvSpPr txBox="1"/>
          <p:nvPr/>
        </p:nvSpPr>
        <p:spPr>
          <a:xfrm>
            <a:off x="1905738" y="923925"/>
            <a:ext cx="12933832" cy="577017"/>
          </a:xfrm>
          <a:prstGeom prst="rect">
            <a:avLst/>
          </a:prstGeom>
        </p:spPr>
        <p:txBody>
          <a:bodyPr lIns="0" tIns="0" rIns="0" bIns="0" rtlCol="0" anchor="t">
            <a:spAutoFit/>
          </a:bodyPr>
          <a:lstStyle/>
          <a:p>
            <a:pPr algn="l">
              <a:lnSpc>
                <a:spcPts val="5599"/>
              </a:lnSpc>
            </a:pPr>
            <a:r>
              <a:rPr lang="en-US" sz="3999" b="1" spc="127">
                <a:solidFill>
                  <a:srgbClr val="1B1464"/>
                </a:solidFill>
                <a:latin typeface="+mj-lt"/>
                <a:ea typeface="Helvetica Bold"/>
                <a:cs typeface="Helvetica Bold"/>
                <a:sym typeface="Helvetica Bold"/>
              </a:rPr>
              <a:t>Creation and calculation - Mediterranean meals</a:t>
            </a:r>
          </a:p>
        </p:txBody>
      </p:sp>
      <p:sp>
        <p:nvSpPr>
          <p:cNvPr id="16" name="TextBox 16"/>
          <p:cNvSpPr txBox="1"/>
          <p:nvPr/>
        </p:nvSpPr>
        <p:spPr>
          <a:xfrm>
            <a:off x="9778998" y="4511393"/>
            <a:ext cx="2902452" cy="1028700"/>
          </a:xfrm>
          <a:prstGeom prst="rect">
            <a:avLst/>
          </a:prstGeom>
        </p:spPr>
        <p:txBody>
          <a:bodyPr lIns="0" tIns="0" rIns="0" bIns="0" rtlCol="0" anchor="t">
            <a:spAutoFit/>
          </a:bodyPr>
          <a:lstStyle/>
          <a:p>
            <a:pPr algn="l">
              <a:lnSpc>
                <a:spcPts val="4110"/>
              </a:lnSpc>
            </a:pPr>
            <a:r>
              <a:rPr lang="en-US" sz="3425" b="1">
                <a:solidFill>
                  <a:srgbClr val="FFFFFF"/>
                </a:solidFill>
                <a:latin typeface="Canva Sans Bold"/>
                <a:ea typeface="Canva Sans Bold"/>
                <a:cs typeface="Canva Sans Bold"/>
                <a:sym typeface="Canva Sans Bold"/>
              </a:rPr>
              <a:t>Tarefa B- Student Bag</a:t>
            </a:r>
          </a:p>
        </p:txBody>
      </p:sp>
      <p:sp>
        <p:nvSpPr>
          <p:cNvPr id="17" name="TextBox 17"/>
          <p:cNvSpPr txBox="1"/>
          <p:nvPr/>
        </p:nvSpPr>
        <p:spPr>
          <a:xfrm>
            <a:off x="2734546" y="3600590"/>
            <a:ext cx="10909909" cy="2979470"/>
          </a:xfrm>
          <a:prstGeom prst="rect">
            <a:avLst/>
          </a:prstGeom>
        </p:spPr>
        <p:txBody>
          <a:bodyPr lIns="0" tIns="0" rIns="0" bIns="0" rtlCol="0" anchor="t">
            <a:spAutoFit/>
          </a:bodyPr>
          <a:lstStyle/>
          <a:p>
            <a:pPr algn="just">
              <a:lnSpc>
                <a:spcPts val="3880"/>
              </a:lnSpc>
            </a:pPr>
            <a:r>
              <a:rPr lang="en-US" sz="3233" dirty="0">
                <a:solidFill>
                  <a:srgbClr val="1B1564"/>
                </a:solidFill>
                <a:ea typeface="Helvetica"/>
                <a:cs typeface="Helvetica"/>
                <a:sym typeface="Helvetica"/>
              </a:rPr>
              <a:t>Creation of </a:t>
            </a:r>
            <a:r>
              <a:rPr lang="en-US" sz="3233" dirty="0">
                <a:solidFill>
                  <a:srgbClr val="1B1564"/>
                </a:solidFill>
                <a:ea typeface="Helvetica Bold"/>
                <a:cs typeface="Helvetica Bold"/>
                <a:sym typeface="Helvetica Bold"/>
              </a:rPr>
              <a:t>the</a:t>
            </a:r>
            <a:r>
              <a:rPr lang="en-US" sz="3233" b="1" dirty="0">
                <a:solidFill>
                  <a:srgbClr val="1B1564"/>
                </a:solidFill>
                <a:ea typeface="Helvetica Bold"/>
                <a:cs typeface="Helvetica Bold"/>
                <a:sym typeface="Helvetica Bold"/>
              </a:rPr>
              <a:t> recipes </a:t>
            </a:r>
            <a:r>
              <a:rPr lang="en-US" sz="3233" dirty="0">
                <a:solidFill>
                  <a:srgbClr val="1B1564"/>
                </a:solidFill>
                <a:ea typeface="Helvetica"/>
                <a:cs typeface="Helvetica"/>
                <a:sym typeface="Helvetica"/>
              </a:rPr>
              <a:t>based on the guidelines and testing in collaboration with the Chef </a:t>
            </a:r>
          </a:p>
          <a:p>
            <a:pPr algn="just">
              <a:lnSpc>
                <a:spcPts val="3880"/>
              </a:lnSpc>
            </a:pPr>
            <a:endParaRPr lang="en-US" sz="3233" dirty="0">
              <a:solidFill>
                <a:srgbClr val="1B1564"/>
              </a:solidFill>
              <a:ea typeface="Helvetica"/>
              <a:cs typeface="Helvetica"/>
              <a:sym typeface="Helvetica"/>
            </a:endParaRPr>
          </a:p>
          <a:p>
            <a:pPr algn="just">
              <a:lnSpc>
                <a:spcPts val="3880"/>
              </a:lnSpc>
              <a:spcBef>
                <a:spcPct val="0"/>
              </a:spcBef>
            </a:pPr>
            <a:r>
              <a:rPr lang="en-US" sz="3233" dirty="0">
                <a:solidFill>
                  <a:srgbClr val="1B1564"/>
                </a:solidFill>
                <a:ea typeface="Helvetica"/>
                <a:cs typeface="Helvetica"/>
                <a:sym typeface="Helvetica"/>
              </a:rPr>
              <a:t>Dishes should be</a:t>
            </a:r>
            <a:r>
              <a:rPr lang="en-US" sz="3233" b="1" dirty="0">
                <a:solidFill>
                  <a:srgbClr val="1B1564"/>
                </a:solidFill>
                <a:ea typeface="Helvetica Bold"/>
                <a:cs typeface="Helvetica Bold"/>
                <a:sym typeface="Helvetica Bold"/>
              </a:rPr>
              <a:t> innovative, appealing, tasty and Mediterranean</a:t>
            </a:r>
          </a:p>
          <a:p>
            <a:pPr algn="just">
              <a:lnSpc>
                <a:spcPts val="3880"/>
              </a:lnSpc>
              <a:spcBef>
                <a:spcPct val="0"/>
              </a:spcBef>
            </a:pPr>
            <a:endParaRPr lang="en-US" sz="3233" b="1" dirty="0">
              <a:solidFill>
                <a:srgbClr val="1B1564"/>
              </a:solidFill>
              <a:ea typeface="Helvetica Bold"/>
              <a:cs typeface="Helvetica Bold"/>
              <a:sym typeface="Helvetica Bold"/>
            </a:endParaRPr>
          </a:p>
        </p:txBody>
      </p:sp>
      <p:sp>
        <p:nvSpPr>
          <p:cNvPr id="18" name="TextBox 18"/>
          <p:cNvSpPr txBox="1"/>
          <p:nvPr/>
        </p:nvSpPr>
        <p:spPr>
          <a:xfrm>
            <a:off x="2734546" y="7571944"/>
            <a:ext cx="10909909" cy="990600"/>
          </a:xfrm>
          <a:prstGeom prst="rect">
            <a:avLst/>
          </a:prstGeom>
        </p:spPr>
        <p:txBody>
          <a:bodyPr lIns="0" tIns="0" rIns="0" bIns="0" rtlCol="0" anchor="t">
            <a:spAutoFit/>
          </a:bodyPr>
          <a:lstStyle/>
          <a:p>
            <a:pPr algn="just">
              <a:lnSpc>
                <a:spcPts val="3880"/>
              </a:lnSpc>
              <a:spcBef>
                <a:spcPct val="0"/>
              </a:spcBef>
            </a:pPr>
            <a:r>
              <a:rPr lang="en-US" sz="3233">
                <a:solidFill>
                  <a:srgbClr val="1B1564"/>
                </a:solidFill>
                <a:ea typeface="Helvetica"/>
                <a:cs typeface="Helvetica"/>
                <a:sym typeface="Helvetica"/>
              </a:rPr>
              <a:t>Elaboration of the </a:t>
            </a:r>
            <a:r>
              <a:rPr lang="en-US" sz="3233" b="1">
                <a:solidFill>
                  <a:srgbClr val="1B1564"/>
                </a:solidFill>
                <a:ea typeface="Helvetica Bold"/>
                <a:cs typeface="Helvetica Bold"/>
                <a:sym typeface="Helvetica Bold"/>
              </a:rPr>
              <a:t>technical specifications </a:t>
            </a:r>
            <a:r>
              <a:rPr lang="en-US" sz="3233">
                <a:solidFill>
                  <a:srgbClr val="1B1564"/>
                </a:solidFill>
                <a:ea typeface="Helvetica"/>
                <a:cs typeface="Helvetica"/>
                <a:sym typeface="Helvetica"/>
              </a:rPr>
              <a:t>using Excel to calculate nutritional values and the food portions</a:t>
            </a:r>
          </a:p>
        </p:txBody>
      </p:sp>
      <p:sp>
        <p:nvSpPr>
          <p:cNvPr id="19" name="TextBox 19"/>
          <p:cNvSpPr txBox="1"/>
          <p:nvPr/>
        </p:nvSpPr>
        <p:spPr>
          <a:xfrm>
            <a:off x="8555782" y="9210330"/>
            <a:ext cx="3235012" cy="465961"/>
          </a:xfrm>
          <a:prstGeom prst="rect">
            <a:avLst/>
          </a:prstGeom>
        </p:spPr>
        <p:txBody>
          <a:bodyPr lIns="0" tIns="0" rIns="0" bIns="0" rtlCol="0" anchor="t">
            <a:spAutoFit/>
          </a:bodyPr>
          <a:lstStyle/>
          <a:p>
            <a:pPr algn="just">
              <a:lnSpc>
                <a:spcPts val="3760"/>
              </a:lnSpc>
              <a:spcBef>
                <a:spcPct val="0"/>
              </a:spcBef>
            </a:pPr>
            <a:r>
              <a:rPr lang="en-US" sz="3133" b="1">
                <a:solidFill>
                  <a:srgbClr val="1B1564"/>
                </a:solidFill>
                <a:ea typeface="Helvetica Bold"/>
                <a:cs typeface="Helvetica Bold"/>
                <a:sym typeface="Helvetica Bold"/>
              </a:rPr>
              <a:t>Infographic</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5070011" y="0"/>
            <a:ext cx="3319667" cy="10439400"/>
            <a:chOff x="0" y="0"/>
            <a:chExt cx="4426223" cy="13919200"/>
          </a:xfrm>
        </p:grpSpPr>
        <p:sp>
          <p:nvSpPr>
            <p:cNvPr id="3" name="Freeform 3"/>
            <p:cNvSpPr/>
            <p:nvPr/>
          </p:nvSpPr>
          <p:spPr>
            <a:xfrm>
              <a:off x="0" y="0"/>
              <a:ext cx="4426230" cy="13919155"/>
            </a:xfrm>
            <a:custGeom>
              <a:avLst/>
              <a:gdLst/>
              <a:ahLst/>
              <a:cxnLst/>
              <a:rect l="l" t="t" r="r" b="b"/>
              <a:pathLst>
                <a:path w="4426230" h="13919155">
                  <a:moveTo>
                    <a:pt x="0" y="0"/>
                  </a:moveTo>
                  <a:lnTo>
                    <a:pt x="4426230" y="0"/>
                  </a:lnTo>
                  <a:lnTo>
                    <a:pt x="4426230" y="13919155"/>
                  </a:lnTo>
                  <a:lnTo>
                    <a:pt x="0" y="13919155"/>
                  </a:lnTo>
                  <a:close/>
                </a:path>
              </a:pathLst>
            </a:custGeom>
            <a:solidFill>
              <a:srgbClr val="03A8E8"/>
            </a:solidFill>
          </p:spPr>
          <p:txBody>
            <a:bodyPr/>
            <a:lstStyle/>
            <a:p>
              <a:endParaRPr lang="en-US"/>
            </a:p>
          </p:txBody>
        </p:sp>
      </p:grpSp>
      <p:sp>
        <p:nvSpPr>
          <p:cNvPr id="4" name="Freeform 4" descr="Image"/>
          <p:cNvSpPr/>
          <p:nvPr/>
        </p:nvSpPr>
        <p:spPr>
          <a:xfrm>
            <a:off x="15971942" y="9238905"/>
            <a:ext cx="1515804" cy="523962"/>
          </a:xfrm>
          <a:custGeom>
            <a:avLst/>
            <a:gdLst/>
            <a:ahLst/>
            <a:cxnLst/>
            <a:rect l="l" t="t" r="r" b="b"/>
            <a:pathLst>
              <a:path w="1515804" h="523962">
                <a:moveTo>
                  <a:pt x="0" y="0"/>
                </a:moveTo>
                <a:lnTo>
                  <a:pt x="1515804" y="0"/>
                </a:lnTo>
                <a:lnTo>
                  <a:pt x="1515804" y="523962"/>
                </a:lnTo>
                <a:lnTo>
                  <a:pt x="0" y="523962"/>
                </a:lnTo>
                <a:lnTo>
                  <a:pt x="0" y="0"/>
                </a:lnTo>
                <a:close/>
              </a:path>
            </a:pathLst>
          </a:custGeom>
          <a:blipFill>
            <a:blip r:embed="rId3"/>
            <a:stretch>
              <a:fillRect b="-156"/>
            </a:stretch>
          </a:blipFill>
        </p:spPr>
        <p:txBody>
          <a:bodyPr/>
          <a:lstStyle/>
          <a:p>
            <a:endParaRPr lang="en-US"/>
          </a:p>
        </p:txBody>
      </p:sp>
      <p:sp>
        <p:nvSpPr>
          <p:cNvPr id="5" name="Freeform 5" descr="Image"/>
          <p:cNvSpPr/>
          <p:nvPr/>
        </p:nvSpPr>
        <p:spPr>
          <a:xfrm rot="-5400000">
            <a:off x="13747472" y="4478697"/>
            <a:ext cx="5999610" cy="1082234"/>
          </a:xfrm>
          <a:custGeom>
            <a:avLst/>
            <a:gdLst/>
            <a:ahLst/>
            <a:cxnLst/>
            <a:rect l="l" t="t" r="r" b="b"/>
            <a:pathLst>
              <a:path w="5999610" h="1082234">
                <a:moveTo>
                  <a:pt x="0" y="0"/>
                </a:moveTo>
                <a:lnTo>
                  <a:pt x="5999610" y="0"/>
                </a:lnTo>
                <a:lnTo>
                  <a:pt x="5999610" y="1082234"/>
                </a:lnTo>
                <a:lnTo>
                  <a:pt x="0" y="1082234"/>
                </a:lnTo>
                <a:lnTo>
                  <a:pt x="0" y="0"/>
                </a:lnTo>
                <a:close/>
              </a:path>
            </a:pathLst>
          </a:custGeom>
          <a:blipFill>
            <a:blip r:embed="rId4"/>
            <a:stretch>
              <a:fillRect b="-177"/>
            </a:stretch>
          </a:blipFill>
        </p:spPr>
        <p:txBody>
          <a:bodyPr/>
          <a:lstStyle/>
          <a:p>
            <a:endParaRPr lang="en-US"/>
          </a:p>
        </p:txBody>
      </p:sp>
      <p:grpSp>
        <p:nvGrpSpPr>
          <p:cNvPr id="6" name="Group 6"/>
          <p:cNvGrpSpPr/>
          <p:nvPr/>
        </p:nvGrpSpPr>
        <p:grpSpPr>
          <a:xfrm>
            <a:off x="404386" y="197538"/>
            <a:ext cx="1100733" cy="1662325"/>
            <a:chOff x="0" y="0"/>
            <a:chExt cx="1467644" cy="2216433"/>
          </a:xfrm>
        </p:grpSpPr>
        <p:sp>
          <p:nvSpPr>
            <p:cNvPr id="7" name="Freeform 7"/>
            <p:cNvSpPr/>
            <p:nvPr/>
          </p:nvSpPr>
          <p:spPr>
            <a:xfrm>
              <a:off x="50297" y="0"/>
              <a:ext cx="1367050" cy="1651396"/>
            </a:xfrm>
            <a:custGeom>
              <a:avLst/>
              <a:gdLst/>
              <a:ahLst/>
              <a:cxnLst/>
              <a:rect l="l" t="t" r="r" b="b"/>
              <a:pathLst>
                <a:path w="1367050" h="1651396">
                  <a:moveTo>
                    <a:pt x="0" y="0"/>
                  </a:moveTo>
                  <a:lnTo>
                    <a:pt x="1367050" y="0"/>
                  </a:lnTo>
                  <a:lnTo>
                    <a:pt x="1367050" y="1651396"/>
                  </a:lnTo>
                  <a:lnTo>
                    <a:pt x="0" y="1651396"/>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n-US"/>
            </a:p>
          </p:txBody>
        </p:sp>
        <p:grpSp>
          <p:nvGrpSpPr>
            <p:cNvPr id="8" name="Group 8"/>
            <p:cNvGrpSpPr/>
            <p:nvPr/>
          </p:nvGrpSpPr>
          <p:grpSpPr>
            <a:xfrm>
              <a:off x="522841" y="1828300"/>
              <a:ext cx="388133" cy="388133"/>
              <a:chOff x="0" y="0"/>
              <a:chExt cx="812800" cy="812800"/>
            </a:xfrm>
          </p:grpSpPr>
          <p:sp>
            <p:nvSpPr>
              <p:cNvPr id="9" name="Freeform 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66675" cap="sq">
                <a:solidFill>
                  <a:srgbClr val="02BBED"/>
                </a:solidFill>
                <a:prstDash val="solid"/>
                <a:miter/>
              </a:ln>
            </p:spPr>
            <p:txBody>
              <a:bodyPr/>
              <a:lstStyle/>
              <a:p>
                <a:endParaRPr lang="en-US"/>
              </a:p>
            </p:txBody>
          </p:sp>
          <p:sp>
            <p:nvSpPr>
              <p:cNvPr id="10" name="TextBox 10"/>
              <p:cNvSpPr txBox="1"/>
              <p:nvPr/>
            </p:nvSpPr>
            <p:spPr>
              <a:xfrm>
                <a:off x="76200" y="38100"/>
                <a:ext cx="660400" cy="698500"/>
              </a:xfrm>
              <a:prstGeom prst="rect">
                <a:avLst/>
              </a:prstGeom>
            </p:spPr>
            <p:txBody>
              <a:bodyPr lIns="50800" tIns="50800" rIns="50800" bIns="50800" rtlCol="0" anchor="ctr"/>
              <a:lstStyle/>
              <a:p>
                <a:pPr marL="0" lvl="0" indent="0" algn="ctr">
                  <a:lnSpc>
                    <a:spcPts val="2756"/>
                  </a:lnSpc>
                  <a:spcBef>
                    <a:spcPct val="0"/>
                  </a:spcBef>
                </a:pPr>
                <a:endParaRPr/>
              </a:p>
            </p:txBody>
          </p:sp>
        </p:grpSp>
        <p:sp>
          <p:nvSpPr>
            <p:cNvPr id="11" name="TextBox 11"/>
            <p:cNvSpPr txBox="1"/>
            <p:nvPr/>
          </p:nvSpPr>
          <p:spPr>
            <a:xfrm>
              <a:off x="0" y="570366"/>
              <a:ext cx="1467644" cy="428984"/>
            </a:xfrm>
            <a:prstGeom prst="rect">
              <a:avLst/>
            </a:prstGeom>
          </p:spPr>
          <p:txBody>
            <a:bodyPr lIns="0" tIns="0" rIns="0" bIns="0" rtlCol="0" anchor="t">
              <a:spAutoFit/>
            </a:bodyPr>
            <a:lstStyle/>
            <a:p>
              <a:pPr marL="0" lvl="0" indent="0" algn="ctr">
                <a:lnSpc>
                  <a:spcPts val="2539"/>
                </a:lnSpc>
                <a:spcBef>
                  <a:spcPct val="0"/>
                </a:spcBef>
              </a:pPr>
              <a:r>
                <a:rPr lang="en-US" sz="1983" b="1">
                  <a:solidFill>
                    <a:srgbClr val="1B1564"/>
                  </a:solidFill>
                  <a:latin typeface="Helvetica Bold"/>
                  <a:ea typeface="Helvetica Bold"/>
                  <a:cs typeface="Helvetica Bold"/>
                  <a:sym typeface="Helvetica Bold"/>
                </a:rPr>
                <a:t>WP3</a:t>
              </a:r>
            </a:p>
          </p:txBody>
        </p:sp>
      </p:grpSp>
      <p:sp>
        <p:nvSpPr>
          <p:cNvPr id="12" name="Freeform 12"/>
          <p:cNvSpPr/>
          <p:nvPr/>
        </p:nvSpPr>
        <p:spPr>
          <a:xfrm>
            <a:off x="2627682" y="5674486"/>
            <a:ext cx="1117233" cy="1526414"/>
          </a:xfrm>
          <a:custGeom>
            <a:avLst/>
            <a:gdLst/>
            <a:ahLst/>
            <a:cxnLst/>
            <a:rect l="l" t="t" r="r" b="b"/>
            <a:pathLst>
              <a:path w="1117233" h="1526414">
                <a:moveTo>
                  <a:pt x="0" y="0"/>
                </a:moveTo>
                <a:lnTo>
                  <a:pt x="1117234" y="0"/>
                </a:lnTo>
                <a:lnTo>
                  <a:pt x="1117234" y="1526414"/>
                </a:lnTo>
                <a:lnTo>
                  <a:pt x="0" y="152641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3" name="TextBox 13"/>
          <p:cNvSpPr txBox="1"/>
          <p:nvPr/>
        </p:nvSpPr>
        <p:spPr>
          <a:xfrm>
            <a:off x="1905738" y="923925"/>
            <a:ext cx="12933832" cy="577017"/>
          </a:xfrm>
          <a:prstGeom prst="rect">
            <a:avLst/>
          </a:prstGeom>
        </p:spPr>
        <p:txBody>
          <a:bodyPr lIns="0" tIns="0" rIns="0" bIns="0" rtlCol="0" anchor="t">
            <a:spAutoFit/>
          </a:bodyPr>
          <a:lstStyle/>
          <a:p>
            <a:pPr algn="l">
              <a:lnSpc>
                <a:spcPts val="5599"/>
              </a:lnSpc>
            </a:pPr>
            <a:r>
              <a:rPr lang="en-US" sz="3999" b="1" spc="127" dirty="0">
                <a:solidFill>
                  <a:srgbClr val="1B1464"/>
                </a:solidFill>
                <a:latin typeface="+mj-lt"/>
                <a:ea typeface="Helvetica Bold"/>
                <a:cs typeface="Helvetica Bold"/>
                <a:sym typeface="Helvetica Bold"/>
              </a:rPr>
              <a:t>Infographic for food portions</a:t>
            </a:r>
          </a:p>
        </p:txBody>
      </p:sp>
      <p:sp>
        <p:nvSpPr>
          <p:cNvPr id="14" name="TextBox 14"/>
          <p:cNvSpPr txBox="1"/>
          <p:nvPr/>
        </p:nvSpPr>
        <p:spPr>
          <a:xfrm>
            <a:off x="1905000" y="2171700"/>
            <a:ext cx="11782379" cy="2710165"/>
          </a:xfrm>
          <a:prstGeom prst="rect">
            <a:avLst/>
          </a:prstGeom>
        </p:spPr>
        <p:txBody>
          <a:bodyPr lIns="0" tIns="0" rIns="0" bIns="0" rtlCol="0" anchor="t">
            <a:spAutoFit/>
          </a:bodyPr>
          <a:lstStyle/>
          <a:p>
            <a:pPr algn="just">
              <a:lnSpc>
                <a:spcPts val="3880"/>
              </a:lnSpc>
            </a:pPr>
            <a:r>
              <a:rPr lang="en-US" sz="3233" dirty="0">
                <a:solidFill>
                  <a:srgbClr val="1B1564"/>
                </a:solidFill>
                <a:ea typeface="Helvetica"/>
                <a:cs typeface="Helvetica"/>
                <a:sym typeface="Helvetica"/>
              </a:rPr>
              <a:t>Represents the recommendations for food portions from the Portuguese Food Wheel </a:t>
            </a:r>
          </a:p>
          <a:p>
            <a:pPr algn="just">
              <a:lnSpc>
                <a:spcPts val="1840"/>
              </a:lnSpc>
              <a:spcBef>
                <a:spcPct val="0"/>
              </a:spcBef>
            </a:pPr>
            <a:r>
              <a:rPr lang="en-US" sz="1533" dirty="0">
                <a:solidFill>
                  <a:srgbClr val="1B1564"/>
                </a:solidFill>
                <a:ea typeface="Helvetica"/>
                <a:cs typeface="Helvetica"/>
                <a:sym typeface="Helvetica"/>
              </a:rPr>
              <a:t>(Roda dos Alimentos, PNPAS)</a:t>
            </a:r>
          </a:p>
          <a:p>
            <a:pPr algn="just">
              <a:lnSpc>
                <a:spcPts val="3880"/>
              </a:lnSpc>
              <a:spcBef>
                <a:spcPct val="0"/>
              </a:spcBef>
            </a:pPr>
            <a:endParaRPr lang="en-US" sz="1533" dirty="0">
              <a:solidFill>
                <a:srgbClr val="1B1564"/>
              </a:solidFill>
              <a:ea typeface="Helvetica"/>
              <a:cs typeface="Helvetica"/>
              <a:sym typeface="Helvetica"/>
            </a:endParaRPr>
          </a:p>
          <a:p>
            <a:pPr algn="just">
              <a:lnSpc>
                <a:spcPts val="3880"/>
              </a:lnSpc>
              <a:spcBef>
                <a:spcPct val="0"/>
              </a:spcBef>
            </a:pPr>
            <a:r>
              <a:rPr lang="en-US" sz="3233" dirty="0">
                <a:solidFill>
                  <a:srgbClr val="1B1564"/>
                </a:solidFill>
                <a:ea typeface="Helvetica"/>
                <a:cs typeface="Helvetica"/>
                <a:sym typeface="Helvetica"/>
              </a:rPr>
              <a:t>Created based on reference values ​​of food portions for a medium adult (2000 kcal)</a:t>
            </a:r>
          </a:p>
        </p:txBody>
      </p:sp>
      <p:sp>
        <p:nvSpPr>
          <p:cNvPr id="15" name="TextBox 15"/>
          <p:cNvSpPr txBox="1"/>
          <p:nvPr/>
        </p:nvSpPr>
        <p:spPr>
          <a:xfrm>
            <a:off x="9178821" y="9743817"/>
            <a:ext cx="11782379" cy="270395"/>
          </a:xfrm>
          <a:prstGeom prst="rect">
            <a:avLst/>
          </a:prstGeom>
        </p:spPr>
        <p:txBody>
          <a:bodyPr lIns="0" tIns="0" rIns="0" bIns="0" rtlCol="0" anchor="t">
            <a:spAutoFit/>
          </a:bodyPr>
          <a:lstStyle/>
          <a:p>
            <a:pPr algn="just">
              <a:lnSpc>
                <a:spcPts val="2200"/>
              </a:lnSpc>
              <a:spcBef>
                <a:spcPct val="0"/>
              </a:spcBef>
            </a:pPr>
            <a:r>
              <a:rPr lang="en-US" sz="1833" dirty="0">
                <a:solidFill>
                  <a:srgbClr val="1B1564"/>
                </a:solidFill>
                <a:ea typeface="Helvetica"/>
                <a:cs typeface="Helvetica"/>
                <a:sym typeface="Helvetica"/>
              </a:rPr>
              <a:t>Viegas C, Rocha A, 2021</a:t>
            </a:r>
          </a:p>
        </p:txBody>
      </p:sp>
      <p:grpSp>
        <p:nvGrpSpPr>
          <p:cNvPr id="16" name="Group 16"/>
          <p:cNvGrpSpPr/>
          <p:nvPr/>
        </p:nvGrpSpPr>
        <p:grpSpPr>
          <a:xfrm>
            <a:off x="3881106" y="5674486"/>
            <a:ext cx="974924" cy="686024"/>
            <a:chOff x="0" y="0"/>
            <a:chExt cx="1299899" cy="914698"/>
          </a:xfrm>
        </p:grpSpPr>
        <p:grpSp>
          <p:nvGrpSpPr>
            <p:cNvPr id="17" name="Group 17"/>
            <p:cNvGrpSpPr/>
            <p:nvPr/>
          </p:nvGrpSpPr>
          <p:grpSpPr>
            <a:xfrm>
              <a:off x="237551" y="0"/>
              <a:ext cx="475103" cy="914698"/>
              <a:chOff x="0" y="0"/>
              <a:chExt cx="148176" cy="285278"/>
            </a:xfrm>
          </p:grpSpPr>
          <p:sp>
            <p:nvSpPr>
              <p:cNvPr id="18" name="Freeform 18"/>
              <p:cNvSpPr/>
              <p:nvPr/>
            </p:nvSpPr>
            <p:spPr>
              <a:xfrm>
                <a:off x="0" y="0"/>
                <a:ext cx="148176" cy="285278"/>
              </a:xfrm>
              <a:custGeom>
                <a:avLst/>
                <a:gdLst/>
                <a:ahLst/>
                <a:cxnLst/>
                <a:rect l="l" t="t" r="r" b="b"/>
                <a:pathLst>
                  <a:path w="148176" h="285278">
                    <a:moveTo>
                      <a:pt x="74088" y="0"/>
                    </a:moveTo>
                    <a:lnTo>
                      <a:pt x="74088" y="0"/>
                    </a:lnTo>
                    <a:cubicBezTo>
                      <a:pt x="93737" y="0"/>
                      <a:pt x="112582" y="7806"/>
                      <a:pt x="126476" y="21700"/>
                    </a:cubicBezTo>
                    <a:cubicBezTo>
                      <a:pt x="140370" y="35594"/>
                      <a:pt x="148176" y="54439"/>
                      <a:pt x="148176" y="74088"/>
                    </a:cubicBezTo>
                    <a:lnTo>
                      <a:pt x="148176" y="211190"/>
                    </a:lnTo>
                    <a:cubicBezTo>
                      <a:pt x="148176" y="230840"/>
                      <a:pt x="140370" y="249684"/>
                      <a:pt x="126476" y="263578"/>
                    </a:cubicBezTo>
                    <a:cubicBezTo>
                      <a:pt x="112582" y="277473"/>
                      <a:pt x="93737" y="285278"/>
                      <a:pt x="74088" y="285278"/>
                    </a:cubicBezTo>
                    <a:lnTo>
                      <a:pt x="74088" y="285278"/>
                    </a:lnTo>
                    <a:cubicBezTo>
                      <a:pt x="54439" y="285278"/>
                      <a:pt x="35594" y="277473"/>
                      <a:pt x="21700" y="263578"/>
                    </a:cubicBezTo>
                    <a:cubicBezTo>
                      <a:pt x="7806" y="249684"/>
                      <a:pt x="0" y="230840"/>
                      <a:pt x="0" y="211190"/>
                    </a:cubicBezTo>
                    <a:lnTo>
                      <a:pt x="0" y="74088"/>
                    </a:lnTo>
                    <a:cubicBezTo>
                      <a:pt x="0" y="54439"/>
                      <a:pt x="7806" y="35594"/>
                      <a:pt x="21700" y="21700"/>
                    </a:cubicBezTo>
                    <a:cubicBezTo>
                      <a:pt x="35594" y="7806"/>
                      <a:pt x="54439" y="0"/>
                      <a:pt x="74088" y="0"/>
                    </a:cubicBezTo>
                    <a:close/>
                  </a:path>
                </a:pathLst>
              </a:custGeom>
              <a:solidFill>
                <a:srgbClr val="1DB4E0"/>
              </a:solidFill>
            </p:spPr>
            <p:txBody>
              <a:bodyPr/>
              <a:lstStyle/>
              <a:p>
                <a:endParaRPr lang="en-US"/>
              </a:p>
            </p:txBody>
          </p:sp>
          <p:sp>
            <p:nvSpPr>
              <p:cNvPr id="19" name="TextBox 19"/>
              <p:cNvSpPr txBox="1"/>
              <p:nvPr/>
            </p:nvSpPr>
            <p:spPr>
              <a:xfrm>
                <a:off x="0" y="-28575"/>
                <a:ext cx="148176" cy="313853"/>
              </a:xfrm>
              <a:prstGeom prst="rect">
                <a:avLst/>
              </a:prstGeom>
            </p:spPr>
            <p:txBody>
              <a:bodyPr lIns="32316" tIns="32316" rIns="32316" bIns="32316" rtlCol="0" anchor="ctr"/>
              <a:lstStyle/>
              <a:p>
                <a:pPr algn="ctr">
                  <a:lnSpc>
                    <a:spcPts val="1959"/>
                  </a:lnSpc>
                  <a:spcBef>
                    <a:spcPct val="0"/>
                  </a:spcBef>
                </a:pPr>
                <a:endParaRPr/>
              </a:p>
            </p:txBody>
          </p:sp>
        </p:grpSp>
        <p:grpSp>
          <p:nvGrpSpPr>
            <p:cNvPr id="20" name="Group 20"/>
            <p:cNvGrpSpPr/>
            <p:nvPr/>
          </p:nvGrpSpPr>
          <p:grpSpPr>
            <a:xfrm>
              <a:off x="0" y="0"/>
              <a:ext cx="475103" cy="914698"/>
              <a:chOff x="0" y="0"/>
              <a:chExt cx="148176" cy="285278"/>
            </a:xfrm>
          </p:grpSpPr>
          <p:sp>
            <p:nvSpPr>
              <p:cNvPr id="21" name="Freeform 21"/>
              <p:cNvSpPr/>
              <p:nvPr/>
            </p:nvSpPr>
            <p:spPr>
              <a:xfrm>
                <a:off x="0" y="0"/>
                <a:ext cx="148176" cy="285278"/>
              </a:xfrm>
              <a:custGeom>
                <a:avLst/>
                <a:gdLst/>
                <a:ahLst/>
                <a:cxnLst/>
                <a:rect l="l" t="t" r="r" b="b"/>
                <a:pathLst>
                  <a:path w="148176" h="285278">
                    <a:moveTo>
                      <a:pt x="74088" y="0"/>
                    </a:moveTo>
                    <a:lnTo>
                      <a:pt x="74088" y="0"/>
                    </a:lnTo>
                    <a:cubicBezTo>
                      <a:pt x="93737" y="0"/>
                      <a:pt x="112582" y="7806"/>
                      <a:pt x="126476" y="21700"/>
                    </a:cubicBezTo>
                    <a:cubicBezTo>
                      <a:pt x="140370" y="35594"/>
                      <a:pt x="148176" y="54439"/>
                      <a:pt x="148176" y="74088"/>
                    </a:cubicBezTo>
                    <a:lnTo>
                      <a:pt x="148176" y="211190"/>
                    </a:lnTo>
                    <a:cubicBezTo>
                      <a:pt x="148176" y="230840"/>
                      <a:pt x="140370" y="249684"/>
                      <a:pt x="126476" y="263578"/>
                    </a:cubicBezTo>
                    <a:cubicBezTo>
                      <a:pt x="112582" y="277473"/>
                      <a:pt x="93737" y="285278"/>
                      <a:pt x="74088" y="285278"/>
                    </a:cubicBezTo>
                    <a:lnTo>
                      <a:pt x="74088" y="285278"/>
                    </a:lnTo>
                    <a:cubicBezTo>
                      <a:pt x="54439" y="285278"/>
                      <a:pt x="35594" y="277473"/>
                      <a:pt x="21700" y="263578"/>
                    </a:cubicBezTo>
                    <a:cubicBezTo>
                      <a:pt x="7806" y="249684"/>
                      <a:pt x="0" y="230840"/>
                      <a:pt x="0" y="211190"/>
                    </a:cubicBezTo>
                    <a:lnTo>
                      <a:pt x="0" y="74088"/>
                    </a:lnTo>
                    <a:cubicBezTo>
                      <a:pt x="0" y="54439"/>
                      <a:pt x="7806" y="35594"/>
                      <a:pt x="21700" y="21700"/>
                    </a:cubicBezTo>
                    <a:cubicBezTo>
                      <a:pt x="35594" y="7806"/>
                      <a:pt x="54439" y="0"/>
                      <a:pt x="74088" y="0"/>
                    </a:cubicBezTo>
                    <a:close/>
                  </a:path>
                </a:pathLst>
              </a:custGeom>
              <a:solidFill>
                <a:srgbClr val="1DB4E0"/>
              </a:solidFill>
            </p:spPr>
            <p:txBody>
              <a:bodyPr/>
              <a:lstStyle/>
              <a:p>
                <a:endParaRPr lang="en-US"/>
              </a:p>
            </p:txBody>
          </p:sp>
          <p:sp>
            <p:nvSpPr>
              <p:cNvPr id="22" name="TextBox 22"/>
              <p:cNvSpPr txBox="1"/>
              <p:nvPr/>
            </p:nvSpPr>
            <p:spPr>
              <a:xfrm>
                <a:off x="0" y="-28575"/>
                <a:ext cx="148176" cy="313853"/>
              </a:xfrm>
              <a:prstGeom prst="rect">
                <a:avLst/>
              </a:prstGeom>
            </p:spPr>
            <p:txBody>
              <a:bodyPr lIns="32316" tIns="32316" rIns="32316" bIns="32316" rtlCol="0" anchor="ctr"/>
              <a:lstStyle/>
              <a:p>
                <a:pPr algn="ctr">
                  <a:lnSpc>
                    <a:spcPts val="1959"/>
                  </a:lnSpc>
                  <a:spcBef>
                    <a:spcPct val="0"/>
                  </a:spcBef>
                </a:pPr>
                <a:endParaRPr/>
              </a:p>
            </p:txBody>
          </p:sp>
        </p:grpSp>
        <p:grpSp>
          <p:nvGrpSpPr>
            <p:cNvPr id="23" name="Group 23"/>
            <p:cNvGrpSpPr/>
            <p:nvPr/>
          </p:nvGrpSpPr>
          <p:grpSpPr>
            <a:xfrm rot="-10800000">
              <a:off x="410371" y="0"/>
              <a:ext cx="889528" cy="914698"/>
              <a:chOff x="0" y="0"/>
              <a:chExt cx="277428" cy="285278"/>
            </a:xfrm>
          </p:grpSpPr>
          <p:sp>
            <p:nvSpPr>
              <p:cNvPr id="24" name="Freeform 24"/>
              <p:cNvSpPr/>
              <p:nvPr/>
            </p:nvSpPr>
            <p:spPr>
              <a:xfrm>
                <a:off x="0" y="0"/>
                <a:ext cx="277428" cy="285278"/>
              </a:xfrm>
              <a:custGeom>
                <a:avLst/>
                <a:gdLst/>
                <a:ahLst/>
                <a:cxnLst/>
                <a:rect l="l" t="t" r="r" b="b"/>
                <a:pathLst>
                  <a:path w="277428" h="285278">
                    <a:moveTo>
                      <a:pt x="138714" y="0"/>
                    </a:moveTo>
                    <a:lnTo>
                      <a:pt x="138714" y="0"/>
                    </a:lnTo>
                    <a:cubicBezTo>
                      <a:pt x="175503" y="0"/>
                      <a:pt x="210786" y="14614"/>
                      <a:pt x="236800" y="40628"/>
                    </a:cubicBezTo>
                    <a:cubicBezTo>
                      <a:pt x="262814" y="66642"/>
                      <a:pt x="277428" y="101925"/>
                      <a:pt x="277428" y="138714"/>
                    </a:cubicBezTo>
                    <a:lnTo>
                      <a:pt x="277428" y="146564"/>
                    </a:lnTo>
                    <a:cubicBezTo>
                      <a:pt x="277428" y="223174"/>
                      <a:pt x="215324" y="285278"/>
                      <a:pt x="138714" y="285278"/>
                    </a:cubicBezTo>
                    <a:lnTo>
                      <a:pt x="138714" y="285278"/>
                    </a:lnTo>
                    <a:cubicBezTo>
                      <a:pt x="62104" y="285278"/>
                      <a:pt x="0" y="223174"/>
                      <a:pt x="0" y="146564"/>
                    </a:cubicBezTo>
                    <a:lnTo>
                      <a:pt x="0" y="138714"/>
                    </a:lnTo>
                    <a:cubicBezTo>
                      <a:pt x="0" y="62104"/>
                      <a:pt x="62104" y="0"/>
                      <a:pt x="138714" y="0"/>
                    </a:cubicBezTo>
                    <a:close/>
                  </a:path>
                </a:pathLst>
              </a:custGeom>
              <a:solidFill>
                <a:srgbClr val="1DB4E0"/>
              </a:solidFill>
            </p:spPr>
            <p:txBody>
              <a:bodyPr/>
              <a:lstStyle/>
              <a:p>
                <a:endParaRPr lang="en-US"/>
              </a:p>
            </p:txBody>
          </p:sp>
          <p:sp>
            <p:nvSpPr>
              <p:cNvPr id="25" name="TextBox 25"/>
              <p:cNvSpPr txBox="1"/>
              <p:nvPr/>
            </p:nvSpPr>
            <p:spPr>
              <a:xfrm>
                <a:off x="0" y="-28575"/>
                <a:ext cx="277428" cy="313853"/>
              </a:xfrm>
              <a:prstGeom prst="rect">
                <a:avLst/>
              </a:prstGeom>
            </p:spPr>
            <p:txBody>
              <a:bodyPr lIns="32316" tIns="32316" rIns="32316" bIns="32316" rtlCol="0" anchor="ctr"/>
              <a:lstStyle/>
              <a:p>
                <a:pPr algn="ctr">
                  <a:lnSpc>
                    <a:spcPts val="1959"/>
                  </a:lnSpc>
                  <a:spcBef>
                    <a:spcPct val="0"/>
                  </a:spcBef>
                </a:pPr>
                <a:endParaRPr/>
              </a:p>
            </p:txBody>
          </p:sp>
        </p:grpSp>
      </p:grpSp>
      <p:grpSp>
        <p:nvGrpSpPr>
          <p:cNvPr id="26" name="Group 26"/>
          <p:cNvGrpSpPr/>
          <p:nvPr/>
        </p:nvGrpSpPr>
        <p:grpSpPr>
          <a:xfrm>
            <a:off x="3490237" y="5219700"/>
            <a:ext cx="8847351" cy="4414579"/>
            <a:chOff x="0" y="0"/>
            <a:chExt cx="11796469" cy="5886106"/>
          </a:xfrm>
        </p:grpSpPr>
        <p:sp>
          <p:nvSpPr>
            <p:cNvPr id="27" name="Freeform 27"/>
            <p:cNvSpPr/>
            <p:nvPr/>
          </p:nvSpPr>
          <p:spPr>
            <a:xfrm>
              <a:off x="0" y="66174"/>
              <a:ext cx="11420668" cy="5819932"/>
            </a:xfrm>
            <a:custGeom>
              <a:avLst/>
              <a:gdLst/>
              <a:ahLst/>
              <a:cxnLst/>
              <a:rect l="l" t="t" r="r" b="b"/>
              <a:pathLst>
                <a:path w="11420668" h="5819932">
                  <a:moveTo>
                    <a:pt x="0" y="0"/>
                  </a:moveTo>
                  <a:lnTo>
                    <a:pt x="11420668" y="0"/>
                  </a:lnTo>
                  <a:lnTo>
                    <a:pt x="11420668" y="5819932"/>
                  </a:lnTo>
                  <a:lnTo>
                    <a:pt x="0" y="5819932"/>
                  </a:lnTo>
                  <a:lnTo>
                    <a:pt x="0" y="0"/>
                  </a:lnTo>
                  <a:close/>
                </a:path>
              </a:pathLst>
            </a:custGeom>
            <a:blipFill>
              <a:blip r:embed="rId9"/>
              <a:stretch>
                <a:fillRect t="-17548" b="-29626"/>
              </a:stretch>
            </a:blipFill>
          </p:spPr>
          <p:txBody>
            <a:bodyPr/>
            <a:lstStyle/>
            <a:p>
              <a:endParaRPr lang="en-US"/>
            </a:p>
          </p:txBody>
        </p:sp>
        <p:grpSp>
          <p:nvGrpSpPr>
            <p:cNvPr id="28" name="Group 28"/>
            <p:cNvGrpSpPr/>
            <p:nvPr/>
          </p:nvGrpSpPr>
          <p:grpSpPr>
            <a:xfrm>
              <a:off x="534830" y="0"/>
              <a:ext cx="3885436" cy="608797"/>
              <a:chOff x="0" y="0"/>
              <a:chExt cx="982822" cy="153995"/>
            </a:xfrm>
          </p:grpSpPr>
          <p:sp>
            <p:nvSpPr>
              <p:cNvPr id="29" name="Freeform 29"/>
              <p:cNvSpPr/>
              <p:nvPr/>
            </p:nvSpPr>
            <p:spPr>
              <a:xfrm>
                <a:off x="0" y="0"/>
                <a:ext cx="982822" cy="153995"/>
              </a:xfrm>
              <a:custGeom>
                <a:avLst/>
                <a:gdLst/>
                <a:ahLst/>
                <a:cxnLst/>
                <a:rect l="l" t="t" r="r" b="b"/>
                <a:pathLst>
                  <a:path w="982822" h="153995">
                    <a:moveTo>
                      <a:pt x="0" y="0"/>
                    </a:moveTo>
                    <a:lnTo>
                      <a:pt x="982822" y="0"/>
                    </a:lnTo>
                    <a:lnTo>
                      <a:pt x="982822" y="153995"/>
                    </a:lnTo>
                    <a:lnTo>
                      <a:pt x="0" y="153995"/>
                    </a:lnTo>
                    <a:close/>
                  </a:path>
                </a:pathLst>
              </a:custGeom>
              <a:solidFill>
                <a:srgbClr val="FFFFFF"/>
              </a:solidFill>
            </p:spPr>
            <p:txBody>
              <a:bodyPr/>
              <a:lstStyle/>
              <a:p>
                <a:endParaRPr lang="en-US"/>
              </a:p>
            </p:txBody>
          </p:sp>
          <p:sp>
            <p:nvSpPr>
              <p:cNvPr id="30" name="TextBox 30"/>
              <p:cNvSpPr txBox="1"/>
              <p:nvPr/>
            </p:nvSpPr>
            <p:spPr>
              <a:xfrm>
                <a:off x="0" y="-28575"/>
                <a:ext cx="982822" cy="182570"/>
              </a:xfrm>
              <a:prstGeom prst="rect">
                <a:avLst/>
              </a:prstGeom>
            </p:spPr>
            <p:txBody>
              <a:bodyPr lIns="39117" tIns="39117" rIns="39117" bIns="39117" rtlCol="0" anchor="ctr"/>
              <a:lstStyle/>
              <a:p>
                <a:pPr algn="ctr">
                  <a:lnSpc>
                    <a:spcPts val="2359"/>
                  </a:lnSpc>
                </a:pPr>
                <a:endParaRPr/>
              </a:p>
            </p:txBody>
          </p:sp>
        </p:grpSp>
        <p:grpSp>
          <p:nvGrpSpPr>
            <p:cNvPr id="31" name="Group 31"/>
            <p:cNvGrpSpPr/>
            <p:nvPr/>
          </p:nvGrpSpPr>
          <p:grpSpPr>
            <a:xfrm>
              <a:off x="518804" y="1568296"/>
              <a:ext cx="3885436" cy="360785"/>
              <a:chOff x="0" y="0"/>
              <a:chExt cx="982822" cy="91261"/>
            </a:xfrm>
          </p:grpSpPr>
          <p:sp>
            <p:nvSpPr>
              <p:cNvPr id="32" name="Freeform 32"/>
              <p:cNvSpPr/>
              <p:nvPr/>
            </p:nvSpPr>
            <p:spPr>
              <a:xfrm>
                <a:off x="0" y="0"/>
                <a:ext cx="982822" cy="91261"/>
              </a:xfrm>
              <a:custGeom>
                <a:avLst/>
                <a:gdLst/>
                <a:ahLst/>
                <a:cxnLst/>
                <a:rect l="l" t="t" r="r" b="b"/>
                <a:pathLst>
                  <a:path w="982822" h="91261">
                    <a:moveTo>
                      <a:pt x="0" y="0"/>
                    </a:moveTo>
                    <a:lnTo>
                      <a:pt x="982822" y="0"/>
                    </a:lnTo>
                    <a:lnTo>
                      <a:pt x="982822" y="91261"/>
                    </a:lnTo>
                    <a:lnTo>
                      <a:pt x="0" y="91261"/>
                    </a:lnTo>
                    <a:close/>
                  </a:path>
                </a:pathLst>
              </a:custGeom>
              <a:solidFill>
                <a:srgbClr val="FFFFFF"/>
              </a:solidFill>
            </p:spPr>
            <p:txBody>
              <a:bodyPr/>
              <a:lstStyle/>
              <a:p>
                <a:endParaRPr lang="en-US"/>
              </a:p>
            </p:txBody>
          </p:sp>
          <p:sp>
            <p:nvSpPr>
              <p:cNvPr id="33" name="TextBox 33"/>
              <p:cNvSpPr txBox="1"/>
              <p:nvPr/>
            </p:nvSpPr>
            <p:spPr>
              <a:xfrm>
                <a:off x="0" y="-28575"/>
                <a:ext cx="982822" cy="119836"/>
              </a:xfrm>
              <a:prstGeom prst="rect">
                <a:avLst/>
              </a:prstGeom>
            </p:spPr>
            <p:txBody>
              <a:bodyPr lIns="39117" tIns="39117" rIns="39117" bIns="39117" rtlCol="0" anchor="ctr"/>
              <a:lstStyle/>
              <a:p>
                <a:pPr algn="ctr">
                  <a:lnSpc>
                    <a:spcPts val="2359"/>
                  </a:lnSpc>
                </a:pPr>
                <a:endParaRPr/>
              </a:p>
            </p:txBody>
          </p:sp>
        </p:grpSp>
        <p:grpSp>
          <p:nvGrpSpPr>
            <p:cNvPr id="34" name="Group 34"/>
            <p:cNvGrpSpPr/>
            <p:nvPr/>
          </p:nvGrpSpPr>
          <p:grpSpPr>
            <a:xfrm>
              <a:off x="518804" y="2916229"/>
              <a:ext cx="3885436" cy="360785"/>
              <a:chOff x="0" y="0"/>
              <a:chExt cx="982822" cy="91261"/>
            </a:xfrm>
          </p:grpSpPr>
          <p:sp>
            <p:nvSpPr>
              <p:cNvPr id="35" name="Freeform 35"/>
              <p:cNvSpPr/>
              <p:nvPr/>
            </p:nvSpPr>
            <p:spPr>
              <a:xfrm>
                <a:off x="0" y="0"/>
                <a:ext cx="982822" cy="91261"/>
              </a:xfrm>
              <a:custGeom>
                <a:avLst/>
                <a:gdLst/>
                <a:ahLst/>
                <a:cxnLst/>
                <a:rect l="l" t="t" r="r" b="b"/>
                <a:pathLst>
                  <a:path w="982822" h="91261">
                    <a:moveTo>
                      <a:pt x="0" y="0"/>
                    </a:moveTo>
                    <a:lnTo>
                      <a:pt x="982822" y="0"/>
                    </a:lnTo>
                    <a:lnTo>
                      <a:pt x="982822" y="91261"/>
                    </a:lnTo>
                    <a:lnTo>
                      <a:pt x="0" y="91261"/>
                    </a:lnTo>
                    <a:close/>
                  </a:path>
                </a:pathLst>
              </a:custGeom>
              <a:solidFill>
                <a:srgbClr val="FFFFFF"/>
              </a:solidFill>
            </p:spPr>
            <p:txBody>
              <a:bodyPr/>
              <a:lstStyle/>
              <a:p>
                <a:endParaRPr lang="en-US"/>
              </a:p>
            </p:txBody>
          </p:sp>
          <p:sp>
            <p:nvSpPr>
              <p:cNvPr id="36" name="TextBox 36"/>
              <p:cNvSpPr txBox="1"/>
              <p:nvPr/>
            </p:nvSpPr>
            <p:spPr>
              <a:xfrm>
                <a:off x="0" y="-28575"/>
                <a:ext cx="982822" cy="119836"/>
              </a:xfrm>
              <a:prstGeom prst="rect">
                <a:avLst/>
              </a:prstGeom>
            </p:spPr>
            <p:txBody>
              <a:bodyPr lIns="39117" tIns="39117" rIns="39117" bIns="39117" rtlCol="0" anchor="ctr"/>
              <a:lstStyle/>
              <a:p>
                <a:pPr algn="ctr">
                  <a:lnSpc>
                    <a:spcPts val="2359"/>
                  </a:lnSpc>
                </a:pPr>
                <a:endParaRPr/>
              </a:p>
            </p:txBody>
          </p:sp>
        </p:grpSp>
        <p:grpSp>
          <p:nvGrpSpPr>
            <p:cNvPr id="37" name="Group 37"/>
            <p:cNvGrpSpPr/>
            <p:nvPr/>
          </p:nvGrpSpPr>
          <p:grpSpPr>
            <a:xfrm>
              <a:off x="534830" y="4229098"/>
              <a:ext cx="3885436" cy="360785"/>
              <a:chOff x="0" y="0"/>
              <a:chExt cx="982822" cy="91261"/>
            </a:xfrm>
          </p:grpSpPr>
          <p:sp>
            <p:nvSpPr>
              <p:cNvPr id="38" name="Freeform 38"/>
              <p:cNvSpPr/>
              <p:nvPr/>
            </p:nvSpPr>
            <p:spPr>
              <a:xfrm>
                <a:off x="0" y="0"/>
                <a:ext cx="982822" cy="91261"/>
              </a:xfrm>
              <a:custGeom>
                <a:avLst/>
                <a:gdLst/>
                <a:ahLst/>
                <a:cxnLst/>
                <a:rect l="l" t="t" r="r" b="b"/>
                <a:pathLst>
                  <a:path w="982822" h="91261">
                    <a:moveTo>
                      <a:pt x="0" y="0"/>
                    </a:moveTo>
                    <a:lnTo>
                      <a:pt x="982822" y="0"/>
                    </a:lnTo>
                    <a:lnTo>
                      <a:pt x="982822" y="91261"/>
                    </a:lnTo>
                    <a:lnTo>
                      <a:pt x="0" y="91261"/>
                    </a:lnTo>
                    <a:close/>
                  </a:path>
                </a:pathLst>
              </a:custGeom>
              <a:solidFill>
                <a:srgbClr val="FFFFFF"/>
              </a:solidFill>
            </p:spPr>
            <p:txBody>
              <a:bodyPr/>
              <a:lstStyle/>
              <a:p>
                <a:endParaRPr lang="en-US"/>
              </a:p>
            </p:txBody>
          </p:sp>
          <p:sp>
            <p:nvSpPr>
              <p:cNvPr id="39" name="TextBox 39"/>
              <p:cNvSpPr txBox="1"/>
              <p:nvPr/>
            </p:nvSpPr>
            <p:spPr>
              <a:xfrm>
                <a:off x="0" y="-28575"/>
                <a:ext cx="982822" cy="119836"/>
              </a:xfrm>
              <a:prstGeom prst="rect">
                <a:avLst/>
              </a:prstGeom>
            </p:spPr>
            <p:txBody>
              <a:bodyPr lIns="39117" tIns="39117" rIns="39117" bIns="39117" rtlCol="0" anchor="ctr"/>
              <a:lstStyle/>
              <a:p>
                <a:pPr algn="ctr">
                  <a:lnSpc>
                    <a:spcPts val="2359"/>
                  </a:lnSpc>
                </a:pPr>
                <a:endParaRPr/>
              </a:p>
            </p:txBody>
          </p:sp>
        </p:grpSp>
        <p:grpSp>
          <p:nvGrpSpPr>
            <p:cNvPr id="40" name="Group 40"/>
            <p:cNvGrpSpPr/>
            <p:nvPr/>
          </p:nvGrpSpPr>
          <p:grpSpPr>
            <a:xfrm>
              <a:off x="5867532" y="1568296"/>
              <a:ext cx="3885436" cy="360785"/>
              <a:chOff x="0" y="0"/>
              <a:chExt cx="982822" cy="91261"/>
            </a:xfrm>
          </p:grpSpPr>
          <p:sp>
            <p:nvSpPr>
              <p:cNvPr id="41" name="Freeform 41"/>
              <p:cNvSpPr/>
              <p:nvPr/>
            </p:nvSpPr>
            <p:spPr>
              <a:xfrm>
                <a:off x="0" y="0"/>
                <a:ext cx="982822" cy="91261"/>
              </a:xfrm>
              <a:custGeom>
                <a:avLst/>
                <a:gdLst/>
                <a:ahLst/>
                <a:cxnLst/>
                <a:rect l="l" t="t" r="r" b="b"/>
                <a:pathLst>
                  <a:path w="982822" h="91261">
                    <a:moveTo>
                      <a:pt x="0" y="0"/>
                    </a:moveTo>
                    <a:lnTo>
                      <a:pt x="982822" y="0"/>
                    </a:lnTo>
                    <a:lnTo>
                      <a:pt x="982822" y="91261"/>
                    </a:lnTo>
                    <a:lnTo>
                      <a:pt x="0" y="91261"/>
                    </a:lnTo>
                    <a:close/>
                  </a:path>
                </a:pathLst>
              </a:custGeom>
              <a:solidFill>
                <a:srgbClr val="FFFFFF"/>
              </a:solidFill>
            </p:spPr>
            <p:txBody>
              <a:bodyPr/>
              <a:lstStyle/>
              <a:p>
                <a:endParaRPr lang="en-US"/>
              </a:p>
            </p:txBody>
          </p:sp>
          <p:sp>
            <p:nvSpPr>
              <p:cNvPr id="42" name="TextBox 42"/>
              <p:cNvSpPr txBox="1"/>
              <p:nvPr/>
            </p:nvSpPr>
            <p:spPr>
              <a:xfrm>
                <a:off x="0" y="-28575"/>
                <a:ext cx="982822" cy="119836"/>
              </a:xfrm>
              <a:prstGeom prst="rect">
                <a:avLst/>
              </a:prstGeom>
            </p:spPr>
            <p:txBody>
              <a:bodyPr lIns="39117" tIns="39117" rIns="39117" bIns="39117" rtlCol="0" anchor="ctr"/>
              <a:lstStyle/>
              <a:p>
                <a:pPr algn="ctr">
                  <a:lnSpc>
                    <a:spcPts val="2359"/>
                  </a:lnSpc>
                </a:pPr>
                <a:endParaRPr/>
              </a:p>
            </p:txBody>
          </p:sp>
        </p:grpSp>
        <p:grpSp>
          <p:nvGrpSpPr>
            <p:cNvPr id="43" name="Group 43"/>
            <p:cNvGrpSpPr/>
            <p:nvPr/>
          </p:nvGrpSpPr>
          <p:grpSpPr>
            <a:xfrm>
              <a:off x="5771508" y="2916229"/>
              <a:ext cx="3885436" cy="360785"/>
              <a:chOff x="0" y="0"/>
              <a:chExt cx="982822" cy="91261"/>
            </a:xfrm>
          </p:grpSpPr>
          <p:sp>
            <p:nvSpPr>
              <p:cNvPr id="44" name="Freeform 44"/>
              <p:cNvSpPr/>
              <p:nvPr/>
            </p:nvSpPr>
            <p:spPr>
              <a:xfrm>
                <a:off x="0" y="0"/>
                <a:ext cx="982822" cy="91261"/>
              </a:xfrm>
              <a:custGeom>
                <a:avLst/>
                <a:gdLst/>
                <a:ahLst/>
                <a:cxnLst/>
                <a:rect l="l" t="t" r="r" b="b"/>
                <a:pathLst>
                  <a:path w="982822" h="91261">
                    <a:moveTo>
                      <a:pt x="0" y="0"/>
                    </a:moveTo>
                    <a:lnTo>
                      <a:pt x="982822" y="0"/>
                    </a:lnTo>
                    <a:lnTo>
                      <a:pt x="982822" y="91261"/>
                    </a:lnTo>
                    <a:lnTo>
                      <a:pt x="0" y="91261"/>
                    </a:lnTo>
                    <a:close/>
                  </a:path>
                </a:pathLst>
              </a:custGeom>
              <a:solidFill>
                <a:srgbClr val="FFFFFF"/>
              </a:solidFill>
            </p:spPr>
            <p:txBody>
              <a:bodyPr/>
              <a:lstStyle/>
              <a:p>
                <a:endParaRPr lang="en-US"/>
              </a:p>
            </p:txBody>
          </p:sp>
          <p:sp>
            <p:nvSpPr>
              <p:cNvPr id="45" name="TextBox 45"/>
              <p:cNvSpPr txBox="1"/>
              <p:nvPr/>
            </p:nvSpPr>
            <p:spPr>
              <a:xfrm>
                <a:off x="0" y="-28575"/>
                <a:ext cx="982822" cy="119836"/>
              </a:xfrm>
              <a:prstGeom prst="rect">
                <a:avLst/>
              </a:prstGeom>
            </p:spPr>
            <p:txBody>
              <a:bodyPr lIns="39117" tIns="39117" rIns="39117" bIns="39117" rtlCol="0" anchor="ctr"/>
              <a:lstStyle/>
              <a:p>
                <a:pPr algn="ctr">
                  <a:lnSpc>
                    <a:spcPts val="2359"/>
                  </a:lnSpc>
                </a:pPr>
                <a:endParaRPr/>
              </a:p>
            </p:txBody>
          </p:sp>
        </p:grpSp>
        <p:grpSp>
          <p:nvGrpSpPr>
            <p:cNvPr id="46" name="Group 46"/>
            <p:cNvGrpSpPr/>
            <p:nvPr/>
          </p:nvGrpSpPr>
          <p:grpSpPr>
            <a:xfrm>
              <a:off x="7911032" y="4229098"/>
              <a:ext cx="3885436" cy="360785"/>
              <a:chOff x="0" y="0"/>
              <a:chExt cx="982822" cy="91261"/>
            </a:xfrm>
          </p:grpSpPr>
          <p:sp>
            <p:nvSpPr>
              <p:cNvPr id="47" name="Freeform 47"/>
              <p:cNvSpPr/>
              <p:nvPr/>
            </p:nvSpPr>
            <p:spPr>
              <a:xfrm>
                <a:off x="0" y="0"/>
                <a:ext cx="982822" cy="91261"/>
              </a:xfrm>
              <a:custGeom>
                <a:avLst/>
                <a:gdLst/>
                <a:ahLst/>
                <a:cxnLst/>
                <a:rect l="l" t="t" r="r" b="b"/>
                <a:pathLst>
                  <a:path w="982822" h="91261">
                    <a:moveTo>
                      <a:pt x="0" y="0"/>
                    </a:moveTo>
                    <a:lnTo>
                      <a:pt x="982822" y="0"/>
                    </a:lnTo>
                    <a:lnTo>
                      <a:pt x="982822" y="91261"/>
                    </a:lnTo>
                    <a:lnTo>
                      <a:pt x="0" y="91261"/>
                    </a:lnTo>
                    <a:close/>
                  </a:path>
                </a:pathLst>
              </a:custGeom>
              <a:solidFill>
                <a:srgbClr val="FFFFFF"/>
              </a:solidFill>
            </p:spPr>
            <p:txBody>
              <a:bodyPr/>
              <a:lstStyle/>
              <a:p>
                <a:endParaRPr lang="en-US"/>
              </a:p>
            </p:txBody>
          </p:sp>
          <p:sp>
            <p:nvSpPr>
              <p:cNvPr id="48" name="TextBox 48"/>
              <p:cNvSpPr txBox="1"/>
              <p:nvPr/>
            </p:nvSpPr>
            <p:spPr>
              <a:xfrm>
                <a:off x="0" y="-28575"/>
                <a:ext cx="982822" cy="119836"/>
              </a:xfrm>
              <a:prstGeom prst="rect">
                <a:avLst/>
              </a:prstGeom>
            </p:spPr>
            <p:txBody>
              <a:bodyPr lIns="39117" tIns="39117" rIns="39117" bIns="39117" rtlCol="0" anchor="ctr"/>
              <a:lstStyle/>
              <a:p>
                <a:pPr algn="ctr">
                  <a:lnSpc>
                    <a:spcPts val="2359"/>
                  </a:lnSpc>
                </a:pPr>
                <a:endParaRPr/>
              </a:p>
            </p:txBody>
          </p:sp>
        </p:grpSp>
        <p:sp>
          <p:nvSpPr>
            <p:cNvPr id="49" name="TextBox 49"/>
            <p:cNvSpPr txBox="1"/>
            <p:nvPr/>
          </p:nvSpPr>
          <p:spPr>
            <a:xfrm>
              <a:off x="534830" y="161061"/>
              <a:ext cx="2482924" cy="430049"/>
            </a:xfrm>
            <a:prstGeom prst="rect">
              <a:avLst/>
            </a:prstGeom>
          </p:spPr>
          <p:txBody>
            <a:bodyPr lIns="0" tIns="0" rIns="0" bIns="0" rtlCol="0" anchor="t">
              <a:spAutoFit/>
            </a:bodyPr>
            <a:lstStyle/>
            <a:p>
              <a:pPr algn="l">
                <a:lnSpc>
                  <a:spcPts val="2623"/>
                </a:lnSpc>
              </a:pPr>
              <a:r>
                <a:rPr lang="en-US" sz="1874" b="1" spc="59">
                  <a:solidFill>
                    <a:srgbClr val="231815"/>
                  </a:solidFill>
                  <a:latin typeface="Helvetica Bold"/>
                  <a:ea typeface="Helvetica Bold"/>
                  <a:cs typeface="Helvetica Bold"/>
                  <a:sym typeface="Helvetica Bold"/>
                </a:rPr>
                <a:t>Grains</a:t>
              </a:r>
            </a:p>
          </p:txBody>
        </p:sp>
        <p:sp>
          <p:nvSpPr>
            <p:cNvPr id="50" name="TextBox 50"/>
            <p:cNvSpPr txBox="1"/>
            <p:nvPr/>
          </p:nvSpPr>
          <p:spPr>
            <a:xfrm>
              <a:off x="558864" y="1540899"/>
              <a:ext cx="2482924" cy="430049"/>
            </a:xfrm>
            <a:prstGeom prst="rect">
              <a:avLst/>
            </a:prstGeom>
          </p:spPr>
          <p:txBody>
            <a:bodyPr lIns="0" tIns="0" rIns="0" bIns="0" rtlCol="0" anchor="t">
              <a:spAutoFit/>
            </a:bodyPr>
            <a:lstStyle/>
            <a:p>
              <a:pPr algn="l">
                <a:lnSpc>
                  <a:spcPts val="2623"/>
                </a:lnSpc>
              </a:pPr>
              <a:r>
                <a:rPr lang="en-US" sz="1874" b="1" spc="59">
                  <a:solidFill>
                    <a:srgbClr val="231815"/>
                  </a:solidFill>
                  <a:latin typeface="Helvetica Bold"/>
                  <a:ea typeface="Helvetica Bold"/>
                  <a:cs typeface="Helvetica Bold"/>
                  <a:sym typeface="Helvetica Bold"/>
                </a:rPr>
                <a:t>Fats</a:t>
              </a:r>
            </a:p>
          </p:txBody>
        </p:sp>
        <p:sp>
          <p:nvSpPr>
            <p:cNvPr id="51" name="TextBox 51"/>
            <p:cNvSpPr txBox="1"/>
            <p:nvPr/>
          </p:nvSpPr>
          <p:spPr>
            <a:xfrm>
              <a:off x="578788" y="2888831"/>
              <a:ext cx="2482924" cy="430049"/>
            </a:xfrm>
            <a:prstGeom prst="rect">
              <a:avLst/>
            </a:prstGeom>
          </p:spPr>
          <p:txBody>
            <a:bodyPr lIns="0" tIns="0" rIns="0" bIns="0" rtlCol="0" anchor="t">
              <a:spAutoFit/>
            </a:bodyPr>
            <a:lstStyle/>
            <a:p>
              <a:pPr algn="l">
                <a:lnSpc>
                  <a:spcPts val="2623"/>
                </a:lnSpc>
              </a:pPr>
              <a:r>
                <a:rPr lang="en-US" sz="1874" b="1" spc="59">
                  <a:solidFill>
                    <a:srgbClr val="231815"/>
                  </a:solidFill>
                  <a:latin typeface="Helvetica Bold"/>
                  <a:ea typeface="Helvetica Bold"/>
                  <a:cs typeface="Helvetica Bold"/>
                  <a:sym typeface="Helvetica Bold"/>
                </a:rPr>
                <a:t>Dairy</a:t>
              </a:r>
            </a:p>
          </p:txBody>
        </p:sp>
        <p:sp>
          <p:nvSpPr>
            <p:cNvPr id="52" name="TextBox 52"/>
            <p:cNvSpPr txBox="1"/>
            <p:nvPr/>
          </p:nvSpPr>
          <p:spPr>
            <a:xfrm>
              <a:off x="658482" y="4181865"/>
              <a:ext cx="2482924" cy="430049"/>
            </a:xfrm>
            <a:prstGeom prst="rect">
              <a:avLst/>
            </a:prstGeom>
          </p:spPr>
          <p:txBody>
            <a:bodyPr lIns="0" tIns="0" rIns="0" bIns="0" rtlCol="0" anchor="t">
              <a:spAutoFit/>
            </a:bodyPr>
            <a:lstStyle/>
            <a:p>
              <a:pPr algn="l">
                <a:lnSpc>
                  <a:spcPts val="2623"/>
                </a:lnSpc>
              </a:pPr>
              <a:r>
                <a:rPr lang="en-US" sz="1874" b="1" spc="59">
                  <a:solidFill>
                    <a:srgbClr val="231815"/>
                  </a:solidFill>
                  <a:latin typeface="Helvetica Bold"/>
                  <a:ea typeface="Helvetica Bold"/>
                  <a:cs typeface="Helvetica Bold"/>
                  <a:sym typeface="Helvetica Bold"/>
                </a:rPr>
                <a:t>Fruit</a:t>
              </a:r>
            </a:p>
          </p:txBody>
        </p:sp>
        <p:sp>
          <p:nvSpPr>
            <p:cNvPr id="53" name="TextBox 53"/>
            <p:cNvSpPr txBox="1"/>
            <p:nvPr/>
          </p:nvSpPr>
          <p:spPr>
            <a:xfrm>
              <a:off x="5813455" y="1534140"/>
              <a:ext cx="2482924" cy="430049"/>
            </a:xfrm>
            <a:prstGeom prst="rect">
              <a:avLst/>
            </a:prstGeom>
          </p:spPr>
          <p:txBody>
            <a:bodyPr lIns="0" tIns="0" rIns="0" bIns="0" rtlCol="0" anchor="t">
              <a:spAutoFit/>
            </a:bodyPr>
            <a:lstStyle/>
            <a:p>
              <a:pPr algn="l">
                <a:lnSpc>
                  <a:spcPts val="2623"/>
                </a:lnSpc>
              </a:pPr>
              <a:r>
                <a:rPr lang="en-US" sz="1874" b="1" spc="59">
                  <a:solidFill>
                    <a:srgbClr val="231815"/>
                  </a:solidFill>
                  <a:latin typeface="Helvetica Bold"/>
                  <a:ea typeface="Helvetica Bold"/>
                  <a:cs typeface="Helvetica Bold"/>
                  <a:sym typeface="Helvetica Bold"/>
                </a:rPr>
                <a:t>Vegetables</a:t>
              </a:r>
            </a:p>
          </p:txBody>
        </p:sp>
        <p:sp>
          <p:nvSpPr>
            <p:cNvPr id="54" name="TextBox 54"/>
            <p:cNvSpPr txBox="1"/>
            <p:nvPr/>
          </p:nvSpPr>
          <p:spPr>
            <a:xfrm>
              <a:off x="5813455" y="2888831"/>
              <a:ext cx="4159332" cy="430049"/>
            </a:xfrm>
            <a:prstGeom prst="rect">
              <a:avLst/>
            </a:prstGeom>
          </p:spPr>
          <p:txBody>
            <a:bodyPr lIns="0" tIns="0" rIns="0" bIns="0" rtlCol="0" anchor="t">
              <a:spAutoFit/>
            </a:bodyPr>
            <a:lstStyle/>
            <a:p>
              <a:pPr algn="l">
                <a:lnSpc>
                  <a:spcPts val="2623"/>
                </a:lnSpc>
              </a:pPr>
              <a:r>
                <a:rPr lang="en-US" sz="1874" b="1" spc="59">
                  <a:solidFill>
                    <a:srgbClr val="231815"/>
                  </a:solidFill>
                  <a:latin typeface="Helvetica Bold"/>
                  <a:ea typeface="Helvetica Bold"/>
                  <a:cs typeface="Helvetica Bold"/>
                  <a:sym typeface="Helvetica Bold"/>
                </a:rPr>
                <a:t>Fish, meat, eggs</a:t>
              </a:r>
            </a:p>
          </p:txBody>
        </p:sp>
        <p:sp>
          <p:nvSpPr>
            <p:cNvPr id="55" name="TextBox 55"/>
            <p:cNvSpPr txBox="1"/>
            <p:nvPr/>
          </p:nvSpPr>
          <p:spPr>
            <a:xfrm>
              <a:off x="8375635" y="4198715"/>
              <a:ext cx="2482924" cy="430049"/>
            </a:xfrm>
            <a:prstGeom prst="rect">
              <a:avLst/>
            </a:prstGeom>
          </p:spPr>
          <p:txBody>
            <a:bodyPr lIns="0" tIns="0" rIns="0" bIns="0" rtlCol="0" anchor="t">
              <a:spAutoFit/>
            </a:bodyPr>
            <a:lstStyle/>
            <a:p>
              <a:pPr algn="l">
                <a:lnSpc>
                  <a:spcPts val="2623"/>
                </a:lnSpc>
              </a:pPr>
              <a:r>
                <a:rPr lang="en-US" sz="1874" b="1" spc="59">
                  <a:solidFill>
                    <a:srgbClr val="231815"/>
                  </a:solidFill>
                  <a:latin typeface="Helvetica Bold"/>
                  <a:ea typeface="Helvetica Bold"/>
                  <a:cs typeface="Helvetica Bold"/>
                  <a:sym typeface="Helvetica Bold"/>
                </a:rPr>
                <a:t>Pulses</a:t>
              </a:r>
            </a:p>
          </p:txBody>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ersonalizado 2">
      <a:majorFont>
        <a:latin typeface="Marujo"/>
        <a:ea typeface=""/>
        <a:cs typeface=""/>
      </a:majorFont>
      <a:minorFont>
        <a:latin typeface="Effr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1550</TotalTime>
  <Words>2386</Words>
  <Application>Microsoft Office PowerPoint</Application>
  <PresentationFormat>Personalizados</PresentationFormat>
  <Paragraphs>266</Paragraphs>
  <Slides>24</Slides>
  <Notes>24</Notes>
  <HiddenSlides>0</HiddenSlides>
  <MMClips>0</MMClips>
  <ScaleCrop>false</ScaleCrop>
  <HeadingPairs>
    <vt:vector size="6" baseType="variant">
      <vt:variant>
        <vt:lpstr>Tipos de letra usados</vt:lpstr>
      </vt:variant>
      <vt:variant>
        <vt:i4>7</vt:i4>
      </vt:variant>
      <vt:variant>
        <vt:lpstr>Tema</vt:lpstr>
      </vt:variant>
      <vt:variant>
        <vt:i4>1</vt:i4>
      </vt:variant>
      <vt:variant>
        <vt:lpstr>Títulos dos diapositivos</vt:lpstr>
      </vt:variant>
      <vt:variant>
        <vt:i4>24</vt:i4>
      </vt:variant>
    </vt:vector>
  </HeadingPairs>
  <TitlesOfParts>
    <vt:vector size="32" baseType="lpstr">
      <vt:lpstr>Helvetica</vt:lpstr>
      <vt:lpstr>Effra</vt:lpstr>
      <vt:lpstr>Canva Sans Bold</vt:lpstr>
      <vt:lpstr>Marujo</vt:lpstr>
      <vt:lpstr>Arial</vt:lpstr>
      <vt:lpstr>Calibri</vt:lpstr>
      <vt:lpstr>Helvetica Bold</vt:lpstr>
      <vt:lpstr>Office Theme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Turkey presentation 2 week menus</dc:title>
  <cp:lastModifiedBy>Beatriz Neto</cp:lastModifiedBy>
  <cp:revision>4</cp:revision>
  <dcterms:created xsi:type="dcterms:W3CDTF">2006-08-16T00:00:00Z</dcterms:created>
  <dcterms:modified xsi:type="dcterms:W3CDTF">2025-07-01T17:40:08Z</dcterms:modified>
  <dc:identifier>DAGouBiVBLw</dc:identifier>
</cp:coreProperties>
</file>